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</p:sldMasterIdLst>
  <p:notesMasterIdLst>
    <p:notesMasterId r:id="rId52"/>
  </p:notesMasterIdLst>
  <p:sldIdLst>
    <p:sldId id="256" r:id="rId3"/>
    <p:sldId id="257" r:id="rId4"/>
    <p:sldId id="298" r:id="rId5"/>
    <p:sldId id="261" r:id="rId6"/>
    <p:sldId id="300" r:id="rId7"/>
    <p:sldId id="301" r:id="rId8"/>
    <p:sldId id="299" r:id="rId9"/>
    <p:sldId id="302" r:id="rId10"/>
    <p:sldId id="303" r:id="rId11"/>
    <p:sldId id="304" r:id="rId12"/>
    <p:sldId id="305" r:id="rId13"/>
    <p:sldId id="263" r:id="rId14"/>
    <p:sldId id="264" r:id="rId15"/>
    <p:sldId id="262" r:id="rId16"/>
    <p:sldId id="259" r:id="rId17"/>
    <p:sldId id="258" r:id="rId18"/>
    <p:sldId id="265" r:id="rId19"/>
    <p:sldId id="266" r:id="rId20"/>
    <p:sldId id="267" r:id="rId21"/>
    <p:sldId id="268" r:id="rId22"/>
    <p:sldId id="260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  <p:sldId id="295" r:id="rId50"/>
    <p:sldId id="296" r:id="rId51"/>
  </p:sldIdLst>
  <p:sldSz cx="9144000" cy="5143500" type="screen16x9"/>
  <p:notesSz cx="6858000" cy="9144000"/>
  <p:embeddedFontLst>
    <p:embeddedFont>
      <p:font typeface="Fira Sans Extra Condensed Light" panose="020B0604020202020204" charset="0"/>
      <p:regular r:id="rId53"/>
      <p:bold r:id="rId54"/>
      <p:italic r:id="rId55"/>
      <p:boldItalic r:id="rId56"/>
    </p:embeddedFont>
    <p:embeddedFont>
      <p:font typeface="Righteous" panose="020B0604020202020204" charset="0"/>
      <p:regular r:id="rId57"/>
    </p:embeddedFont>
    <p:embeddedFont>
      <p:font typeface="Proxima Nova Semibold" panose="020B0604020202020204" charset="0"/>
      <p:regular r:id="rId58"/>
      <p:bold r:id="rId59"/>
      <p:boldItalic r:id="rId60"/>
    </p:embeddedFont>
    <p:embeddedFont>
      <p:font typeface="Arvo" panose="020B0604020202020204" charset="0"/>
      <p:regular r:id="rId61"/>
      <p:bold r:id="rId62"/>
      <p:italic r:id="rId63"/>
      <p:boldItalic r:id="rId64"/>
    </p:embeddedFont>
    <p:embeddedFont>
      <p:font typeface="Proxima Nova" panose="020B0604020202020204" charset="0"/>
      <p:regular r:id="rId65"/>
      <p:bold r:id="rId66"/>
      <p:italic r:id="rId67"/>
      <p:boldItalic r:id="rId68"/>
    </p:embeddedFont>
    <p:embeddedFont>
      <p:font typeface="Roboto Condensed Light" panose="020B0604020202020204" charset="0"/>
      <p:regular r:id="rId69"/>
      <p:bold r:id="rId70"/>
      <p:italic r:id="rId71"/>
      <p:boldItalic r:id="rId72"/>
    </p:embeddedFont>
    <p:embeddedFont>
      <p:font typeface="Roboto Slab Light" panose="020B0604020202020204" charset="0"/>
      <p:regular r:id="rId73"/>
      <p:bold r:id="rId74"/>
    </p:embeddedFont>
    <p:embeddedFont>
      <p:font typeface="Roboto Condensed" panose="020B0604020202020204" charset="0"/>
      <p:regular r:id="rId75"/>
      <p:bold r:id="rId76"/>
      <p:italic r:id="rId77"/>
      <p:boldItalic r:id="rId78"/>
    </p:embeddedFont>
    <p:embeddedFont>
      <p:font typeface="Fira Sans Extra Condensed Medium" panose="020B0604020202020204" charset="0"/>
      <p:regular r:id="rId79"/>
      <p:bold r:id="rId80"/>
      <p:italic r:id="rId81"/>
      <p:boldItalic r:id="rId82"/>
    </p:embeddedFont>
    <p:embeddedFont>
      <p:font typeface="Squada One" panose="020B0604020202020204" charset="0"/>
      <p:regular r:id="rId8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84" Type="http://schemas.openxmlformats.org/officeDocument/2006/relationships/presProps" Target="presProp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74" Type="http://schemas.openxmlformats.org/officeDocument/2006/relationships/font" Target="fonts/font22.fntdata"/><Relationship Id="rId79" Type="http://schemas.openxmlformats.org/officeDocument/2006/relationships/font" Target="fonts/font27.fntdata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77" Type="http://schemas.openxmlformats.org/officeDocument/2006/relationships/font" Target="fonts/font25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20.fntdata"/><Relationship Id="rId80" Type="http://schemas.openxmlformats.org/officeDocument/2006/relationships/font" Target="fonts/font28.fntdata"/><Relationship Id="rId85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75" Type="http://schemas.openxmlformats.org/officeDocument/2006/relationships/font" Target="fonts/font23.fntdata"/><Relationship Id="rId83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font" Target="fonts/font21.fntdata"/><Relationship Id="rId78" Type="http://schemas.openxmlformats.org/officeDocument/2006/relationships/font" Target="fonts/font26.fntdata"/><Relationship Id="rId81" Type="http://schemas.openxmlformats.org/officeDocument/2006/relationships/font" Target="fonts/font29.fntdata"/><Relationship Id="rId86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3.fntdata"/><Relationship Id="rId76" Type="http://schemas.openxmlformats.org/officeDocument/2006/relationships/font" Target="fonts/font24.fntdata"/><Relationship Id="rId7" Type="http://schemas.openxmlformats.org/officeDocument/2006/relationships/slide" Target="slides/slide5.xml"/><Relationship Id="rId71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4.fntdata"/><Relationship Id="rId87" Type="http://schemas.openxmlformats.org/officeDocument/2006/relationships/tableStyles" Target="tableStyles.xml"/><Relationship Id="rId61" Type="http://schemas.openxmlformats.org/officeDocument/2006/relationships/font" Target="fonts/font9.fntdata"/><Relationship Id="rId82" Type="http://schemas.openxmlformats.org/officeDocument/2006/relationships/font" Target="fonts/font30.fntdata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57095241f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57095241f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32070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488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57095241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57095241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557095241f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557095241f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57095241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57095241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57095241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57095241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57095241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57095241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5d16254f0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5d16254f0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57095241f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57095241f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557095241f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557095241f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557095241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557095241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557095241f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557095241f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557095241f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557095241f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557095241f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557095241f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57095241f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57095241f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557095241f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557095241f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557095241f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557095241f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557095241f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557095241f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557095241f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557095241f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28497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557095241f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557095241f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557095241f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557095241f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557095241f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557095241f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55e7858a94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55e7858a94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55e7858a94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55e7858a94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55e7858a94_0_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55e7858a94_0_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55e7858a94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55e7858a94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55e7858a94_0_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55e7858a94_0_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g55e7858a94_0_1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" name="Google Shape;1561;g55e7858a94_0_1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1" name="Google Shape;4051;g55e7858a94_0_3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2" name="Google Shape;4052;g55e7858a94_0_3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" name="Google Shape;4761;g55e7858a94_0_4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2" name="Google Shape;4762;g55e7858a94_0_4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7" name="Google Shape;5157;g55e7858a94_0_48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8" name="Google Shape;5158;g55e7858a94_0_48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0" name="Google Shape;5750;g55e7858a94_0_5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1" name="Google Shape;5751;g55e7858a94_0_5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5" name="Google Shape;6285;g55e7858a94_0_59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6" name="Google Shape;6286;g55e7858a94_0_59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0" name="Google Shape;6570;g55e7858a94_0_6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1" name="Google Shape;6571;g55e7858a94_0_6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2" name="Google Shape;7012;g55e7858a94_0_6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3" name="Google Shape;7013;g55e7858a94_0_6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8" name="Google Shape;7378;g55e7858a94_0_7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9" name="Google Shape;7379;g55e7858a94_0_7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2" name="Google Shape;7882;g55e7858a94_0_7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3" name="Google Shape;7883;g55e7858a94_0_7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8" name="Google Shape;8278;g55e7858a94_0_7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9" name="Google Shape;8279;g55e7858a94_0_7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5" name="Google Shape;8715;g55e7858a94_0_8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6" name="Google Shape;8716;g55e7858a94_0_8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57095241f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57095241f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4912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57095241f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57095241f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519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3334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57095241f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57095241f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2617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57095241f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57095241f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2454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flipH="1">
            <a:off x="1375550" y="3092475"/>
            <a:ext cx="6393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flipH="1">
            <a:off x="2750257" y="3636375"/>
            <a:ext cx="3643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" y="-399756"/>
            <a:ext cx="9144000" cy="4369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757325" y="0"/>
            <a:ext cx="3386675" cy="305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0" y="2080574"/>
            <a:ext cx="3394601" cy="306292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1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88" name="Google Shape;88;p11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CUSTOM_7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7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ctrTitle"/>
          </p:nvPr>
        </p:nvSpPr>
        <p:spPr>
          <a:xfrm flipH="1">
            <a:off x="749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ctrTitle" idx="2"/>
          </p:nvPr>
        </p:nvSpPr>
        <p:spPr>
          <a:xfrm>
            <a:off x="1690457" y="19083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"/>
          </p:nvPr>
        </p:nvSpPr>
        <p:spPr>
          <a:xfrm>
            <a:off x="2051807" y="23697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ctrTitle" idx="3"/>
          </p:nvPr>
        </p:nvSpPr>
        <p:spPr>
          <a:xfrm>
            <a:off x="1690457" y="341026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4"/>
          </p:nvPr>
        </p:nvSpPr>
        <p:spPr>
          <a:xfrm>
            <a:off x="2051807" y="38717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ctrTitle" idx="5"/>
          </p:nvPr>
        </p:nvSpPr>
        <p:spPr>
          <a:xfrm>
            <a:off x="4824357" y="19083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6"/>
          </p:nvPr>
        </p:nvSpPr>
        <p:spPr>
          <a:xfrm>
            <a:off x="5185707" y="23697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ctrTitle" idx="7"/>
          </p:nvPr>
        </p:nvSpPr>
        <p:spPr>
          <a:xfrm>
            <a:off x="4824357" y="341026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8"/>
          </p:nvPr>
        </p:nvSpPr>
        <p:spPr>
          <a:xfrm>
            <a:off x="5185707" y="38717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02" name="Google Shape;102;p13"/>
          <p:cNvCxnSpPr/>
          <p:nvPr/>
        </p:nvCxnSpPr>
        <p:spPr>
          <a:xfrm>
            <a:off x="2273400" y="2110663"/>
            <a:ext cx="459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13"/>
          <p:cNvCxnSpPr/>
          <p:nvPr/>
        </p:nvCxnSpPr>
        <p:spPr>
          <a:xfrm>
            <a:off x="2273400" y="3627438"/>
            <a:ext cx="459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9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690457" y="20400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051807" y="25014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2"/>
          </p:nvPr>
        </p:nvSpPr>
        <p:spPr>
          <a:xfrm>
            <a:off x="1690457" y="3587138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3"/>
          </p:nvPr>
        </p:nvSpPr>
        <p:spPr>
          <a:xfrm>
            <a:off x="2051807" y="40486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4"/>
          </p:nvPr>
        </p:nvSpPr>
        <p:spPr>
          <a:xfrm>
            <a:off x="4824357" y="20400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5"/>
          </p:nvPr>
        </p:nvSpPr>
        <p:spPr>
          <a:xfrm>
            <a:off x="5185707" y="25014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ctrTitle" idx="6"/>
          </p:nvPr>
        </p:nvSpPr>
        <p:spPr>
          <a:xfrm>
            <a:off x="4824357" y="3587138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7"/>
          </p:nvPr>
        </p:nvSpPr>
        <p:spPr>
          <a:xfrm>
            <a:off x="5185707" y="40486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8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9" hasCustomPrompt="1"/>
          </p:nvPr>
        </p:nvSpPr>
        <p:spPr>
          <a:xfrm>
            <a:off x="2128157" y="16194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3" hasCustomPrompt="1"/>
          </p:nvPr>
        </p:nvSpPr>
        <p:spPr>
          <a:xfrm>
            <a:off x="2128157" y="316656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14" hasCustomPrompt="1"/>
          </p:nvPr>
        </p:nvSpPr>
        <p:spPr>
          <a:xfrm>
            <a:off x="5262057" y="16194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15" hasCustomPrompt="1"/>
          </p:nvPr>
        </p:nvSpPr>
        <p:spPr>
          <a:xfrm>
            <a:off x="5262057" y="316656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7" name="Google Shape;27;p3"/>
          <p:cNvCxnSpPr/>
          <p:nvPr/>
        </p:nvCxnSpPr>
        <p:spPr>
          <a:xfrm>
            <a:off x="2273400" y="2242363"/>
            <a:ext cx="459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3"/>
          <p:cNvCxnSpPr/>
          <p:nvPr/>
        </p:nvCxnSpPr>
        <p:spPr>
          <a:xfrm>
            <a:off x="2273400" y="3804313"/>
            <a:ext cx="459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USTOM_2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TEXT">
  <p:cSld name="CUSTOM_2_1_2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0725"/>
            <a:ext cx="1806736" cy="163022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6603225" y="2224175"/>
            <a:ext cx="2058600" cy="9027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 idx="2" hasCustomPrompt="1"/>
          </p:nvPr>
        </p:nvSpPr>
        <p:spPr>
          <a:xfrm>
            <a:off x="6786025" y="2341875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6679232" y="27592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4439025" y="2224175"/>
            <a:ext cx="2058600" cy="9027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title" idx="3" hasCustomPrompt="1"/>
          </p:nvPr>
        </p:nvSpPr>
        <p:spPr>
          <a:xfrm>
            <a:off x="4621825" y="2341875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4"/>
          </p:nvPr>
        </p:nvSpPr>
        <p:spPr>
          <a:xfrm>
            <a:off x="4515032" y="27592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6603225" y="3249050"/>
            <a:ext cx="2058600" cy="9027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idx="5" hasCustomPrompt="1"/>
          </p:nvPr>
        </p:nvSpPr>
        <p:spPr>
          <a:xfrm>
            <a:off x="6786025" y="3366750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6"/>
          </p:nvPr>
        </p:nvSpPr>
        <p:spPr>
          <a:xfrm>
            <a:off x="6679232" y="37841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4439025" y="3249050"/>
            <a:ext cx="2058600" cy="9027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 idx="7" hasCustomPrompt="1"/>
          </p:nvPr>
        </p:nvSpPr>
        <p:spPr>
          <a:xfrm>
            <a:off x="4621825" y="3366750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8"/>
          </p:nvPr>
        </p:nvSpPr>
        <p:spPr>
          <a:xfrm>
            <a:off x="4515032" y="37841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5"/>
          <p:cNvSpPr/>
          <p:nvPr/>
        </p:nvSpPr>
        <p:spPr>
          <a:xfrm>
            <a:off x="1515950" y="1321325"/>
            <a:ext cx="2058600" cy="9027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title" idx="9" hasCustomPrompt="1"/>
          </p:nvPr>
        </p:nvSpPr>
        <p:spPr>
          <a:xfrm>
            <a:off x="1698750" y="1439025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13"/>
          </p:nvPr>
        </p:nvSpPr>
        <p:spPr>
          <a:xfrm>
            <a:off x="1591957" y="18563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_1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4837607" y="238785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067600"/>
            <a:ext cx="2300675" cy="20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Google Shape;55;p6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>
            <a:spLocks noGrp="1"/>
          </p:cNvSpPr>
          <p:nvPr>
            <p:ph type="subTitle" idx="1"/>
          </p:nvPr>
        </p:nvSpPr>
        <p:spPr>
          <a:xfrm>
            <a:off x="1397425" y="2809300"/>
            <a:ext cx="3012600" cy="17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8" name="Google Shape;5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34325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" name="Google Shape;59;p7"/>
          <p:cNvCxnSpPr/>
          <p:nvPr/>
        </p:nvCxnSpPr>
        <p:spPr>
          <a:xfrm>
            <a:off x="3444375" y="26935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7"/>
          <p:cNvSpPr txBox="1">
            <a:spLocks noGrp="1"/>
          </p:cNvSpPr>
          <p:nvPr>
            <p:ph type="ctrTitle"/>
          </p:nvPr>
        </p:nvSpPr>
        <p:spPr>
          <a:xfrm flipH="1">
            <a:off x="2714084" y="1890188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78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3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>
            <a:spLocks noGrp="1"/>
          </p:cNvSpPr>
          <p:nvPr>
            <p:ph type="ctrTitle"/>
          </p:nvPr>
        </p:nvSpPr>
        <p:spPr>
          <a:xfrm>
            <a:off x="749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ctrTitle" idx="2"/>
          </p:nvPr>
        </p:nvSpPr>
        <p:spPr>
          <a:xfrm>
            <a:off x="2750155" y="1802125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ubTitle" idx="1"/>
          </p:nvPr>
        </p:nvSpPr>
        <p:spPr>
          <a:xfrm>
            <a:off x="2750119" y="2263575"/>
            <a:ext cx="1570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ctrTitle" idx="3"/>
          </p:nvPr>
        </p:nvSpPr>
        <p:spPr>
          <a:xfrm>
            <a:off x="4800201" y="1802125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4"/>
          </p:nvPr>
        </p:nvSpPr>
        <p:spPr>
          <a:xfrm>
            <a:off x="4800165" y="2263575"/>
            <a:ext cx="1570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ctrTitle" idx="5"/>
          </p:nvPr>
        </p:nvSpPr>
        <p:spPr>
          <a:xfrm>
            <a:off x="3794948" y="3600050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ubTitle" idx="6"/>
          </p:nvPr>
        </p:nvSpPr>
        <p:spPr>
          <a:xfrm>
            <a:off x="3753025" y="4061500"/>
            <a:ext cx="1653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" y="0"/>
            <a:ext cx="3386675" cy="305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749399" y="2080574"/>
            <a:ext cx="3394601" cy="306292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9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5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23438" y="0"/>
            <a:ext cx="7897132" cy="51435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6gc_K8r4__pCvHB_cgd-f7v6XzcuDlFq47kD6hgCLx8/copy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6gc_K8r4__pCvHB_cgd-f7v6XzcuDlFq47kD6hgCLx8/copy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lidesgo.com/faqs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quada+One?selection.family=Squada+One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fonts.google.com/specimen/Roboto+Condensed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012" scaled="0"/>
        </a:gra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3"/>
          <p:cNvSpPr txBox="1">
            <a:spLocks noGrp="1"/>
          </p:cNvSpPr>
          <p:nvPr>
            <p:ph type="ctrTitle"/>
          </p:nvPr>
        </p:nvSpPr>
        <p:spPr>
          <a:xfrm flipH="1">
            <a:off x="1365822" y="2761734"/>
            <a:ext cx="6393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IN-STORE CUSTOMER HEATMAP SYSTEM</a:t>
            </a:r>
            <a:endParaRPr dirty="0"/>
          </a:p>
        </p:txBody>
      </p:sp>
      <p:sp>
        <p:nvSpPr>
          <p:cNvPr id="302" name="Google Shape;302;p43"/>
          <p:cNvSpPr txBox="1">
            <a:spLocks noGrp="1"/>
          </p:cNvSpPr>
          <p:nvPr>
            <p:ph type="subTitle" idx="1"/>
          </p:nvPr>
        </p:nvSpPr>
        <p:spPr>
          <a:xfrm flipH="1">
            <a:off x="5123806" y="3675285"/>
            <a:ext cx="3643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lnSpc>
                <a:spcPct val="90000"/>
              </a:lnSpc>
              <a:buSzPts val="2000"/>
            </a:pPr>
            <a:r>
              <a:rPr lang="en-US" dirty="0"/>
              <a:t>Supervisor: 	Mr. </a:t>
            </a:r>
            <a:r>
              <a:rPr lang="en-US" dirty="0" smtClean="0"/>
              <a:t>Lam Huu Khanh Phuong</a:t>
            </a:r>
            <a:endParaRPr lang="en-US" dirty="0"/>
          </a:p>
          <a:p>
            <a:pPr marL="0" lvl="0" indent="0" algn="l">
              <a:lnSpc>
                <a:spcPct val="90000"/>
              </a:lnSpc>
              <a:spcBef>
                <a:spcPts val="200"/>
              </a:spcBef>
              <a:buSzPts val="2000"/>
            </a:pPr>
            <a:r>
              <a:rPr lang="en-US" dirty="0"/>
              <a:t>Members:	</a:t>
            </a:r>
            <a:r>
              <a:rPr lang="en-US" dirty="0" smtClean="0"/>
              <a:t>Vu Tan Huy</a:t>
            </a:r>
          </a:p>
          <a:p>
            <a:pPr marL="0" lvl="0" indent="0" algn="l">
              <a:lnSpc>
                <a:spcPct val="90000"/>
              </a:lnSpc>
              <a:spcBef>
                <a:spcPts val="200"/>
              </a:spcBef>
              <a:buSzPts val="2000"/>
            </a:pPr>
            <a:r>
              <a:rPr lang="en-US" dirty="0"/>
              <a:t> </a:t>
            </a:r>
            <a:r>
              <a:rPr lang="en-US" dirty="0" smtClean="0"/>
              <a:t>                     Do Quoc Cuong</a:t>
            </a:r>
          </a:p>
          <a:p>
            <a:pPr marL="0" lvl="0" indent="0" algn="l">
              <a:lnSpc>
                <a:spcPct val="90000"/>
              </a:lnSpc>
              <a:spcBef>
                <a:spcPts val="200"/>
              </a:spcBef>
              <a:buSzPts val="2000"/>
            </a:pPr>
            <a:r>
              <a:rPr lang="en-US" dirty="0"/>
              <a:t> </a:t>
            </a:r>
            <a:r>
              <a:rPr lang="en-US" dirty="0" smtClean="0"/>
              <a:t>                     Nguyen Quang Tuyen</a:t>
            </a:r>
          </a:p>
          <a:p>
            <a:pPr marL="0" lvl="0" indent="0" algn="l">
              <a:lnSpc>
                <a:spcPct val="90000"/>
              </a:lnSpc>
              <a:spcBef>
                <a:spcPts val="200"/>
              </a:spcBef>
              <a:buSzPts val="2000"/>
            </a:pPr>
            <a:r>
              <a:rPr lang="en-US" dirty="0"/>
              <a:t> </a:t>
            </a:r>
            <a:r>
              <a:rPr lang="en-US" dirty="0" smtClean="0"/>
              <a:t>                     Dinh Hoang Phuc 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Google Shape;12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1900" y="264025"/>
            <a:ext cx="3225024" cy="69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 what to do to take advantage of the benefits that the camera offers?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890" y="1741251"/>
            <a:ext cx="6108970" cy="314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2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02. PROPOSED SOLU</a:t>
            </a:r>
            <a:r>
              <a:rPr lang="es" dirty="0" smtClean="0"/>
              <a:t>TION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0563" y="1215957"/>
            <a:ext cx="3589505" cy="269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652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0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SOLUTION</a:t>
            </a:r>
            <a:endParaRPr/>
          </a:p>
        </p:txBody>
      </p:sp>
      <p:sp>
        <p:nvSpPr>
          <p:cNvPr id="383" name="Google Shape;383;p50"/>
          <p:cNvSpPr txBox="1">
            <a:spLocks noGrp="1"/>
          </p:cNvSpPr>
          <p:nvPr>
            <p:ph type="subTitle" idx="1"/>
          </p:nvPr>
        </p:nvSpPr>
        <p:spPr>
          <a:xfrm>
            <a:off x="3114750" y="2640474"/>
            <a:ext cx="2930700" cy="13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1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SWOT ANALYSIS</a:t>
            </a:r>
            <a:endParaRPr/>
          </a:p>
        </p:txBody>
      </p:sp>
      <p:grpSp>
        <p:nvGrpSpPr>
          <p:cNvPr id="389" name="Google Shape;389;p51"/>
          <p:cNvGrpSpPr/>
          <p:nvPr/>
        </p:nvGrpSpPr>
        <p:grpSpPr>
          <a:xfrm>
            <a:off x="1781155" y="1973175"/>
            <a:ext cx="1095440" cy="1141900"/>
            <a:chOff x="1781155" y="1973175"/>
            <a:chExt cx="1095440" cy="1141900"/>
          </a:xfrm>
        </p:grpSpPr>
        <p:cxnSp>
          <p:nvCxnSpPr>
            <p:cNvPr id="390" name="Google Shape;390;p51"/>
            <p:cNvCxnSpPr>
              <a:stCxn id="391" idx="2"/>
              <a:endCxn id="392" idx="0"/>
            </p:cNvCxnSpPr>
            <p:nvPr/>
          </p:nvCxnSpPr>
          <p:spPr>
            <a:xfrm>
              <a:off x="2328900" y="2677975"/>
              <a:ext cx="0" cy="4371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393" name="Google Shape;393;p51"/>
            <p:cNvSpPr/>
            <p:nvPr/>
          </p:nvSpPr>
          <p:spPr>
            <a:xfrm>
              <a:off x="1781155" y="1973175"/>
              <a:ext cx="1095440" cy="947759"/>
            </a:xfrm>
            <a:custGeom>
              <a:avLst/>
              <a:gdLst/>
              <a:ahLst/>
              <a:cxnLst/>
              <a:rect l="l" t="t" r="r" b="b"/>
              <a:pathLst>
                <a:path w="32007" h="27692" extrusionOk="0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1"/>
            <p:cNvSpPr/>
            <p:nvPr/>
          </p:nvSpPr>
          <p:spPr>
            <a:xfrm>
              <a:off x="1882902" y="2062431"/>
              <a:ext cx="891904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1"/>
            <p:cNvSpPr/>
            <p:nvPr/>
          </p:nvSpPr>
          <p:spPr>
            <a:xfrm>
              <a:off x="1882902" y="2062431"/>
              <a:ext cx="891904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1"/>
            <p:cNvSpPr/>
            <p:nvPr/>
          </p:nvSpPr>
          <p:spPr>
            <a:xfrm>
              <a:off x="1882902" y="2060446"/>
              <a:ext cx="891904" cy="773211"/>
            </a:xfrm>
            <a:custGeom>
              <a:avLst/>
              <a:gdLst/>
              <a:ahLst/>
              <a:cxnLst/>
              <a:rect l="l" t="t" r="r" b="b"/>
              <a:pathLst>
                <a:path w="26060" h="22592" extrusionOk="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1" name="Google Shape;391;p51"/>
          <p:cNvSpPr txBox="1">
            <a:spLocks noGrp="1"/>
          </p:cNvSpPr>
          <p:nvPr>
            <p:ph type="ctrTitle" idx="4294967295"/>
          </p:nvPr>
        </p:nvSpPr>
        <p:spPr>
          <a:xfrm>
            <a:off x="1936500" y="2158975"/>
            <a:ext cx="7848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S</a:t>
            </a:r>
            <a:endParaRPr sz="2400"/>
          </a:p>
        </p:txBody>
      </p:sp>
      <p:sp>
        <p:nvSpPr>
          <p:cNvPr id="397" name="Google Shape;397;p51"/>
          <p:cNvSpPr txBox="1">
            <a:spLocks noGrp="1"/>
          </p:cNvSpPr>
          <p:nvPr>
            <p:ph type="ctrTitle" idx="4294967295"/>
          </p:nvPr>
        </p:nvSpPr>
        <p:spPr>
          <a:xfrm>
            <a:off x="3402900" y="2158975"/>
            <a:ext cx="7848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W</a:t>
            </a:r>
            <a:endParaRPr sz="2400"/>
          </a:p>
        </p:txBody>
      </p:sp>
      <p:sp>
        <p:nvSpPr>
          <p:cNvPr id="398" name="Google Shape;398;p51"/>
          <p:cNvSpPr txBox="1">
            <a:spLocks noGrp="1"/>
          </p:cNvSpPr>
          <p:nvPr>
            <p:ph type="ctrTitle" idx="4294967295"/>
          </p:nvPr>
        </p:nvSpPr>
        <p:spPr>
          <a:xfrm>
            <a:off x="4869325" y="2158975"/>
            <a:ext cx="7848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O</a:t>
            </a:r>
            <a:endParaRPr sz="2400"/>
          </a:p>
        </p:txBody>
      </p:sp>
      <p:sp>
        <p:nvSpPr>
          <p:cNvPr id="399" name="Google Shape;399;p51"/>
          <p:cNvSpPr txBox="1">
            <a:spLocks noGrp="1"/>
          </p:cNvSpPr>
          <p:nvPr>
            <p:ph type="ctrTitle" idx="4294967295"/>
          </p:nvPr>
        </p:nvSpPr>
        <p:spPr>
          <a:xfrm>
            <a:off x="6335738" y="2158975"/>
            <a:ext cx="7848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T</a:t>
            </a:r>
            <a:endParaRPr sz="2400"/>
          </a:p>
        </p:txBody>
      </p:sp>
      <p:sp>
        <p:nvSpPr>
          <p:cNvPr id="392" name="Google Shape;392;p51"/>
          <p:cNvSpPr txBox="1">
            <a:spLocks noGrp="1"/>
          </p:cNvSpPr>
          <p:nvPr>
            <p:ph type="ctrTitle" idx="4294967295"/>
          </p:nvPr>
        </p:nvSpPr>
        <p:spPr>
          <a:xfrm>
            <a:off x="1704972" y="3115000"/>
            <a:ext cx="124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STRENGTHS</a:t>
            </a:r>
            <a:endParaRPr sz="1600"/>
          </a:p>
        </p:txBody>
      </p:sp>
      <p:sp>
        <p:nvSpPr>
          <p:cNvPr id="400" name="Google Shape;400;p51"/>
          <p:cNvSpPr txBox="1">
            <a:spLocks noGrp="1"/>
          </p:cNvSpPr>
          <p:nvPr>
            <p:ph type="subTitle" idx="4294967295"/>
          </p:nvPr>
        </p:nvSpPr>
        <p:spPr>
          <a:xfrm>
            <a:off x="1638300" y="3576450"/>
            <a:ext cx="13812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Jupiter is the biggest planet in our Solar System</a:t>
            </a:r>
            <a:endParaRPr sz="1100"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/>
          </a:p>
        </p:txBody>
      </p:sp>
      <p:sp>
        <p:nvSpPr>
          <p:cNvPr id="401" name="Google Shape;401;p51"/>
          <p:cNvSpPr txBox="1">
            <a:spLocks noGrp="1"/>
          </p:cNvSpPr>
          <p:nvPr>
            <p:ph type="ctrTitle" idx="4294967295"/>
          </p:nvPr>
        </p:nvSpPr>
        <p:spPr>
          <a:xfrm>
            <a:off x="3171372" y="3115000"/>
            <a:ext cx="124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chemeClr val="lt1"/>
                </a:solidFill>
              </a:rPr>
              <a:t>WEAKNESSES</a:t>
            </a:r>
            <a:endParaRPr sz="1600"/>
          </a:p>
        </p:txBody>
      </p:sp>
      <p:sp>
        <p:nvSpPr>
          <p:cNvPr id="402" name="Google Shape;402;p51"/>
          <p:cNvSpPr txBox="1">
            <a:spLocks noGrp="1"/>
          </p:cNvSpPr>
          <p:nvPr>
            <p:ph type="subTitle" idx="4294967295"/>
          </p:nvPr>
        </p:nvSpPr>
        <p:spPr>
          <a:xfrm>
            <a:off x="3104700" y="3576450"/>
            <a:ext cx="13812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/>
              <a:t>Venus has a beautiful name, but it’s terribly hot</a:t>
            </a:r>
            <a:endParaRPr sz="1100"/>
          </a:p>
        </p:txBody>
      </p:sp>
      <p:sp>
        <p:nvSpPr>
          <p:cNvPr id="403" name="Google Shape;403;p51"/>
          <p:cNvSpPr txBox="1">
            <a:spLocks noGrp="1"/>
          </p:cNvSpPr>
          <p:nvPr>
            <p:ph type="ctrTitle" idx="4294967295"/>
          </p:nvPr>
        </p:nvSpPr>
        <p:spPr>
          <a:xfrm>
            <a:off x="4571025" y="3115000"/>
            <a:ext cx="138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chemeClr val="lt1"/>
                </a:solidFill>
              </a:rPr>
              <a:t>OPPORTUNITIES</a:t>
            </a:r>
            <a:endParaRPr sz="1600"/>
          </a:p>
        </p:txBody>
      </p:sp>
      <p:sp>
        <p:nvSpPr>
          <p:cNvPr id="404" name="Google Shape;404;p51"/>
          <p:cNvSpPr txBox="1">
            <a:spLocks noGrp="1"/>
          </p:cNvSpPr>
          <p:nvPr>
            <p:ph type="subTitle" idx="4294967295"/>
          </p:nvPr>
        </p:nvSpPr>
        <p:spPr>
          <a:xfrm>
            <a:off x="4571100" y="3576450"/>
            <a:ext cx="13812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/>
              <a:t>Neptune is the furthest planet from the Sun</a:t>
            </a:r>
            <a:endParaRPr sz="1100"/>
          </a:p>
        </p:txBody>
      </p:sp>
      <p:sp>
        <p:nvSpPr>
          <p:cNvPr id="405" name="Google Shape;405;p51"/>
          <p:cNvSpPr txBox="1">
            <a:spLocks noGrp="1"/>
          </p:cNvSpPr>
          <p:nvPr>
            <p:ph type="ctrTitle" idx="4294967295"/>
          </p:nvPr>
        </p:nvSpPr>
        <p:spPr>
          <a:xfrm>
            <a:off x="6104172" y="3115000"/>
            <a:ext cx="124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chemeClr val="lt1"/>
                </a:solidFill>
              </a:rPr>
              <a:t>THREATS</a:t>
            </a:r>
            <a:endParaRPr sz="1600"/>
          </a:p>
        </p:txBody>
      </p:sp>
      <p:sp>
        <p:nvSpPr>
          <p:cNvPr id="406" name="Google Shape;406;p51"/>
          <p:cNvSpPr txBox="1">
            <a:spLocks noGrp="1"/>
          </p:cNvSpPr>
          <p:nvPr>
            <p:ph type="subTitle" idx="4294967295"/>
          </p:nvPr>
        </p:nvSpPr>
        <p:spPr>
          <a:xfrm>
            <a:off x="6037500" y="3576450"/>
            <a:ext cx="13812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/>
              <a:t>Mercury is the smallest planet in our Solar System</a:t>
            </a:r>
            <a:endParaRPr sz="1100"/>
          </a:p>
        </p:txBody>
      </p:sp>
      <p:grpSp>
        <p:nvGrpSpPr>
          <p:cNvPr id="407" name="Google Shape;407;p51"/>
          <p:cNvGrpSpPr/>
          <p:nvPr/>
        </p:nvGrpSpPr>
        <p:grpSpPr>
          <a:xfrm>
            <a:off x="3247580" y="1973175"/>
            <a:ext cx="1095440" cy="1141900"/>
            <a:chOff x="3247580" y="1973175"/>
            <a:chExt cx="1095440" cy="1141900"/>
          </a:xfrm>
        </p:grpSpPr>
        <p:sp>
          <p:nvSpPr>
            <p:cNvPr id="408" name="Google Shape;408;p51"/>
            <p:cNvSpPr/>
            <p:nvPr/>
          </p:nvSpPr>
          <p:spPr>
            <a:xfrm>
              <a:off x="3247580" y="1973175"/>
              <a:ext cx="1095440" cy="947759"/>
            </a:xfrm>
            <a:custGeom>
              <a:avLst/>
              <a:gdLst/>
              <a:ahLst/>
              <a:cxnLst/>
              <a:rect l="l" t="t" r="r" b="b"/>
              <a:pathLst>
                <a:path w="32007" h="27692" extrusionOk="0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1"/>
            <p:cNvSpPr/>
            <p:nvPr/>
          </p:nvSpPr>
          <p:spPr>
            <a:xfrm>
              <a:off x="3349327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1"/>
            <p:cNvSpPr/>
            <p:nvPr/>
          </p:nvSpPr>
          <p:spPr>
            <a:xfrm>
              <a:off x="3349327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1"/>
            <p:cNvSpPr/>
            <p:nvPr/>
          </p:nvSpPr>
          <p:spPr>
            <a:xfrm>
              <a:off x="3349327" y="2060446"/>
              <a:ext cx="891903" cy="773211"/>
            </a:xfrm>
            <a:custGeom>
              <a:avLst/>
              <a:gdLst/>
              <a:ahLst/>
              <a:cxnLst/>
              <a:rect l="l" t="t" r="r" b="b"/>
              <a:pathLst>
                <a:path w="26060" h="22592" extrusionOk="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2" name="Google Shape;412;p51"/>
            <p:cNvCxnSpPr/>
            <p:nvPr/>
          </p:nvCxnSpPr>
          <p:spPr>
            <a:xfrm>
              <a:off x="3795750" y="2677975"/>
              <a:ext cx="0" cy="4371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grpSp>
        <p:nvGrpSpPr>
          <p:cNvPr id="413" name="Google Shape;413;p51"/>
          <p:cNvGrpSpPr/>
          <p:nvPr/>
        </p:nvGrpSpPr>
        <p:grpSpPr>
          <a:xfrm>
            <a:off x="4714005" y="1973175"/>
            <a:ext cx="1095440" cy="1141900"/>
            <a:chOff x="4714005" y="1973175"/>
            <a:chExt cx="1095440" cy="1141900"/>
          </a:xfrm>
        </p:grpSpPr>
        <p:sp>
          <p:nvSpPr>
            <p:cNvPr id="414" name="Google Shape;414;p51"/>
            <p:cNvSpPr/>
            <p:nvPr/>
          </p:nvSpPr>
          <p:spPr>
            <a:xfrm>
              <a:off x="4714005" y="1973175"/>
              <a:ext cx="1095440" cy="947759"/>
            </a:xfrm>
            <a:custGeom>
              <a:avLst/>
              <a:gdLst/>
              <a:ahLst/>
              <a:cxnLst/>
              <a:rect l="l" t="t" r="r" b="b"/>
              <a:pathLst>
                <a:path w="32007" h="27692" extrusionOk="0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1"/>
            <p:cNvSpPr/>
            <p:nvPr/>
          </p:nvSpPr>
          <p:spPr>
            <a:xfrm>
              <a:off x="4815752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1"/>
            <p:cNvSpPr/>
            <p:nvPr/>
          </p:nvSpPr>
          <p:spPr>
            <a:xfrm>
              <a:off x="4815752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1"/>
            <p:cNvSpPr/>
            <p:nvPr/>
          </p:nvSpPr>
          <p:spPr>
            <a:xfrm>
              <a:off x="4815752" y="2060446"/>
              <a:ext cx="891903" cy="773211"/>
            </a:xfrm>
            <a:custGeom>
              <a:avLst/>
              <a:gdLst/>
              <a:ahLst/>
              <a:cxnLst/>
              <a:rect l="l" t="t" r="r" b="b"/>
              <a:pathLst>
                <a:path w="26060" h="22592" extrusionOk="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8" name="Google Shape;418;p51"/>
            <p:cNvCxnSpPr/>
            <p:nvPr/>
          </p:nvCxnSpPr>
          <p:spPr>
            <a:xfrm>
              <a:off x="5262600" y="2677975"/>
              <a:ext cx="0" cy="4371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grpSp>
        <p:nvGrpSpPr>
          <p:cNvPr id="419" name="Google Shape;419;p51"/>
          <p:cNvGrpSpPr/>
          <p:nvPr/>
        </p:nvGrpSpPr>
        <p:grpSpPr>
          <a:xfrm>
            <a:off x="6180430" y="1973175"/>
            <a:ext cx="1095440" cy="1141900"/>
            <a:chOff x="6180430" y="1973175"/>
            <a:chExt cx="1095440" cy="1141900"/>
          </a:xfrm>
        </p:grpSpPr>
        <p:sp>
          <p:nvSpPr>
            <p:cNvPr id="420" name="Google Shape;420;p51"/>
            <p:cNvSpPr/>
            <p:nvPr/>
          </p:nvSpPr>
          <p:spPr>
            <a:xfrm>
              <a:off x="6180430" y="1973175"/>
              <a:ext cx="1095440" cy="947759"/>
            </a:xfrm>
            <a:custGeom>
              <a:avLst/>
              <a:gdLst/>
              <a:ahLst/>
              <a:cxnLst/>
              <a:rect l="l" t="t" r="r" b="b"/>
              <a:pathLst>
                <a:path w="32007" h="27692" extrusionOk="0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1"/>
            <p:cNvSpPr/>
            <p:nvPr/>
          </p:nvSpPr>
          <p:spPr>
            <a:xfrm>
              <a:off x="6282177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1"/>
            <p:cNvSpPr/>
            <p:nvPr/>
          </p:nvSpPr>
          <p:spPr>
            <a:xfrm>
              <a:off x="6282177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1"/>
            <p:cNvSpPr/>
            <p:nvPr/>
          </p:nvSpPr>
          <p:spPr>
            <a:xfrm>
              <a:off x="6282177" y="2060446"/>
              <a:ext cx="891903" cy="773211"/>
            </a:xfrm>
            <a:custGeom>
              <a:avLst/>
              <a:gdLst/>
              <a:ahLst/>
              <a:cxnLst/>
              <a:rect l="l" t="t" r="r" b="b"/>
              <a:pathLst>
                <a:path w="26060" h="22592" extrusionOk="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4" name="Google Shape;424;p51"/>
            <p:cNvCxnSpPr/>
            <p:nvPr/>
          </p:nvCxnSpPr>
          <p:spPr>
            <a:xfrm>
              <a:off x="6728025" y="2677975"/>
              <a:ext cx="0" cy="4371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9"/>
          <p:cNvSpPr/>
          <p:nvPr/>
        </p:nvSpPr>
        <p:spPr>
          <a:xfrm rot="5400000">
            <a:off x="2050488" y="1999184"/>
            <a:ext cx="2658200" cy="2384800"/>
          </a:xfrm>
          <a:prstGeom prst="flowChartPreparation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49"/>
          <p:cNvSpPr/>
          <p:nvPr/>
        </p:nvSpPr>
        <p:spPr>
          <a:xfrm rot="5400000">
            <a:off x="4435288" y="1999174"/>
            <a:ext cx="2658200" cy="23848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9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COMPETITIVE ADVANTAGE</a:t>
            </a:r>
            <a:endParaRPr/>
          </a:p>
        </p:txBody>
      </p:sp>
      <p:sp>
        <p:nvSpPr>
          <p:cNvPr id="374" name="Google Shape;374;p49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THEM</a:t>
            </a:r>
            <a:endParaRPr/>
          </a:p>
        </p:txBody>
      </p:sp>
      <p:sp>
        <p:nvSpPr>
          <p:cNvPr id="375" name="Google Shape;375;p49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</a:t>
            </a:r>
            <a:endParaRPr/>
          </a:p>
        </p:txBody>
      </p:sp>
      <p:sp>
        <p:nvSpPr>
          <p:cNvPr id="376" name="Google Shape;376;p49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377" name="Google Shape;377;p49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6"/>
          <p:cNvSpPr txBox="1">
            <a:spLocks noGrp="1"/>
          </p:cNvSpPr>
          <p:nvPr>
            <p:ph type="ctrTitle"/>
          </p:nvPr>
        </p:nvSpPr>
        <p:spPr>
          <a:xfrm flipH="1">
            <a:off x="4009453" y="1966400"/>
            <a:ext cx="26676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COMPANY</a:t>
            </a:r>
            <a:endParaRPr/>
          </a:p>
        </p:txBody>
      </p:sp>
      <p:sp>
        <p:nvSpPr>
          <p:cNvPr id="331" name="Google Shape;331;p46"/>
          <p:cNvSpPr txBox="1">
            <a:spLocks noGrp="1"/>
          </p:cNvSpPr>
          <p:nvPr>
            <p:ph type="subTitle" idx="1"/>
          </p:nvPr>
        </p:nvSpPr>
        <p:spPr>
          <a:xfrm>
            <a:off x="1397425" y="2809300"/>
            <a:ext cx="3012600" cy="17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grpSp>
        <p:nvGrpSpPr>
          <p:cNvPr id="332" name="Google Shape;332;p46"/>
          <p:cNvGrpSpPr/>
          <p:nvPr/>
        </p:nvGrpSpPr>
        <p:grpSpPr>
          <a:xfrm>
            <a:off x="1621266" y="1748166"/>
            <a:ext cx="393173" cy="442116"/>
            <a:chOff x="2523000" y="1954875"/>
            <a:chExt cx="262325" cy="295000"/>
          </a:xfrm>
        </p:grpSpPr>
        <p:sp>
          <p:nvSpPr>
            <p:cNvPr id="333" name="Google Shape;333;p46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6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Google Shape;335;p46"/>
          <p:cNvSpPr txBox="1"/>
          <p:nvPr/>
        </p:nvSpPr>
        <p:spPr>
          <a:xfrm>
            <a:off x="1313100" y="2142782"/>
            <a:ext cx="1009500" cy="3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YOUR LOGO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 dirty="0"/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52"/>
          <p:cNvGrpSpPr/>
          <p:nvPr/>
        </p:nvGrpSpPr>
        <p:grpSpPr>
          <a:xfrm>
            <a:off x="1620770" y="1535775"/>
            <a:ext cx="6331980" cy="2841637"/>
            <a:chOff x="1620770" y="1535775"/>
            <a:chExt cx="6331980" cy="2841637"/>
          </a:xfrm>
        </p:grpSpPr>
        <p:grpSp>
          <p:nvGrpSpPr>
            <p:cNvPr id="430" name="Google Shape;430;p52"/>
            <p:cNvGrpSpPr/>
            <p:nvPr/>
          </p:nvGrpSpPr>
          <p:grpSpPr>
            <a:xfrm>
              <a:off x="1620770" y="1535775"/>
              <a:ext cx="6331980" cy="2841637"/>
              <a:chOff x="1620770" y="1535775"/>
              <a:chExt cx="6331980" cy="2841637"/>
            </a:xfrm>
          </p:grpSpPr>
          <p:sp>
            <p:nvSpPr>
              <p:cNvPr id="431" name="Google Shape;431;p52"/>
              <p:cNvSpPr/>
              <p:nvPr/>
            </p:nvSpPr>
            <p:spPr>
              <a:xfrm rot="5400000">
                <a:off x="2216197" y="1643904"/>
                <a:ext cx="1623409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52"/>
              <p:cNvSpPr/>
              <p:nvPr/>
            </p:nvSpPr>
            <p:spPr>
              <a:xfrm rot="5400000">
                <a:off x="3623309" y="1643904"/>
                <a:ext cx="1623409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52"/>
              <p:cNvSpPr/>
              <p:nvPr/>
            </p:nvSpPr>
            <p:spPr>
              <a:xfrm rot="5400000">
                <a:off x="4327220" y="2862539"/>
                <a:ext cx="1622646" cy="1407100"/>
              </a:xfrm>
              <a:custGeom>
                <a:avLst/>
                <a:gdLst/>
                <a:ahLst/>
                <a:cxnLst/>
                <a:rect l="l" t="t" r="r" b="b"/>
                <a:pathLst>
                  <a:path w="31934" h="27692" extrusionOk="0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52"/>
              <p:cNvSpPr/>
              <p:nvPr/>
            </p:nvSpPr>
            <p:spPr>
              <a:xfrm rot="5400000">
                <a:off x="1513022" y="2862513"/>
                <a:ext cx="1622646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34" h="27693" extrusionOk="0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52"/>
              <p:cNvSpPr/>
              <p:nvPr/>
            </p:nvSpPr>
            <p:spPr>
              <a:xfrm rot="5400000">
                <a:off x="2920134" y="2862513"/>
                <a:ext cx="1622646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34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52"/>
              <p:cNvSpPr/>
              <p:nvPr/>
            </p:nvSpPr>
            <p:spPr>
              <a:xfrm rot="5400000">
                <a:off x="5033267" y="1643904"/>
                <a:ext cx="1623409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52"/>
              <p:cNvSpPr/>
              <p:nvPr/>
            </p:nvSpPr>
            <p:spPr>
              <a:xfrm rot="5400000">
                <a:off x="5737178" y="2862539"/>
                <a:ext cx="1622646" cy="1407100"/>
              </a:xfrm>
              <a:custGeom>
                <a:avLst/>
                <a:gdLst/>
                <a:ahLst/>
                <a:cxnLst/>
                <a:rect l="l" t="t" r="r" b="b"/>
                <a:pathLst>
                  <a:path w="31934" h="27692" extrusionOk="0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52"/>
              <p:cNvSpPr/>
              <p:nvPr/>
            </p:nvSpPr>
            <p:spPr>
              <a:xfrm rot="5400000">
                <a:off x="6437471" y="1643904"/>
                <a:ext cx="1623409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9" name="Google Shape;439;p52"/>
            <p:cNvGrpSpPr/>
            <p:nvPr/>
          </p:nvGrpSpPr>
          <p:grpSpPr>
            <a:xfrm>
              <a:off x="2858050" y="2188240"/>
              <a:ext cx="3809844" cy="1568468"/>
              <a:chOff x="2858050" y="2188240"/>
              <a:chExt cx="3809844" cy="1568468"/>
            </a:xfrm>
          </p:grpSpPr>
          <p:sp>
            <p:nvSpPr>
              <p:cNvPr id="440" name="Google Shape;440;p52"/>
              <p:cNvSpPr/>
              <p:nvPr/>
            </p:nvSpPr>
            <p:spPr>
              <a:xfrm>
                <a:off x="2858050" y="2188240"/>
                <a:ext cx="339703" cy="318469"/>
              </a:xfrm>
              <a:custGeom>
                <a:avLst/>
                <a:gdLst/>
                <a:ahLst/>
                <a:cxnLst/>
                <a:rect l="l" t="t" r="r" b="b"/>
                <a:pathLst>
                  <a:path w="19326" h="18118" extrusionOk="0">
                    <a:moveTo>
                      <a:pt x="17628" y="1133"/>
                    </a:moveTo>
                    <a:cubicBezTo>
                      <a:pt x="17939" y="1133"/>
                      <a:pt x="18193" y="1387"/>
                      <a:pt x="18193" y="1701"/>
                    </a:cubicBezTo>
                    <a:lnTo>
                      <a:pt x="18193" y="11324"/>
                    </a:lnTo>
                    <a:lnTo>
                      <a:pt x="1133" y="11324"/>
                    </a:lnTo>
                    <a:lnTo>
                      <a:pt x="1133" y="1701"/>
                    </a:lnTo>
                    <a:cubicBezTo>
                      <a:pt x="1133" y="1387"/>
                      <a:pt x="1387" y="1133"/>
                      <a:pt x="1701" y="1133"/>
                    </a:cubicBezTo>
                    <a:close/>
                    <a:moveTo>
                      <a:pt x="18193" y="12456"/>
                    </a:moveTo>
                    <a:lnTo>
                      <a:pt x="18193" y="13024"/>
                    </a:lnTo>
                    <a:cubicBezTo>
                      <a:pt x="18193" y="13335"/>
                      <a:pt x="17939" y="13588"/>
                      <a:pt x="17628" y="13588"/>
                    </a:cubicBezTo>
                    <a:lnTo>
                      <a:pt x="1701" y="13588"/>
                    </a:lnTo>
                    <a:cubicBezTo>
                      <a:pt x="1387" y="13588"/>
                      <a:pt x="1133" y="13335"/>
                      <a:pt x="1133" y="13024"/>
                    </a:cubicBezTo>
                    <a:lnTo>
                      <a:pt x="1133" y="12456"/>
                    </a:lnTo>
                    <a:close/>
                    <a:moveTo>
                      <a:pt x="11520" y="14720"/>
                    </a:moveTo>
                    <a:lnTo>
                      <a:pt x="12275" y="16985"/>
                    </a:lnTo>
                    <a:lnTo>
                      <a:pt x="7051" y="16985"/>
                    </a:lnTo>
                    <a:lnTo>
                      <a:pt x="7806" y="14720"/>
                    </a:lnTo>
                    <a:close/>
                    <a:moveTo>
                      <a:pt x="1701" y="1"/>
                    </a:moveTo>
                    <a:cubicBezTo>
                      <a:pt x="762" y="1"/>
                      <a:pt x="1" y="762"/>
                      <a:pt x="1" y="1701"/>
                    </a:cubicBezTo>
                    <a:lnTo>
                      <a:pt x="1" y="13024"/>
                    </a:lnTo>
                    <a:cubicBezTo>
                      <a:pt x="1" y="13960"/>
                      <a:pt x="762" y="14720"/>
                      <a:pt x="1701" y="14720"/>
                    </a:cubicBezTo>
                    <a:lnTo>
                      <a:pt x="6614" y="14720"/>
                    </a:lnTo>
                    <a:lnTo>
                      <a:pt x="5859" y="16985"/>
                    </a:lnTo>
                    <a:lnTo>
                      <a:pt x="4002" y="16985"/>
                    </a:lnTo>
                    <a:cubicBezTo>
                      <a:pt x="3688" y="16985"/>
                      <a:pt x="3437" y="17239"/>
                      <a:pt x="3437" y="17553"/>
                    </a:cubicBezTo>
                    <a:cubicBezTo>
                      <a:pt x="3437" y="17864"/>
                      <a:pt x="3688" y="18117"/>
                      <a:pt x="4002" y="18117"/>
                    </a:cubicBezTo>
                    <a:lnTo>
                      <a:pt x="15325" y="18117"/>
                    </a:lnTo>
                    <a:cubicBezTo>
                      <a:pt x="15639" y="18117"/>
                      <a:pt x="15889" y="17864"/>
                      <a:pt x="15889" y="17553"/>
                    </a:cubicBezTo>
                    <a:cubicBezTo>
                      <a:pt x="15889" y="17239"/>
                      <a:pt x="15639" y="16985"/>
                      <a:pt x="15325" y="16985"/>
                    </a:cubicBezTo>
                    <a:lnTo>
                      <a:pt x="13468" y="16985"/>
                    </a:lnTo>
                    <a:lnTo>
                      <a:pt x="12713" y="14720"/>
                    </a:lnTo>
                    <a:lnTo>
                      <a:pt x="17628" y="14720"/>
                    </a:lnTo>
                    <a:cubicBezTo>
                      <a:pt x="18565" y="14720"/>
                      <a:pt x="19325" y="13960"/>
                      <a:pt x="19325" y="13024"/>
                    </a:cubicBezTo>
                    <a:lnTo>
                      <a:pt x="19325" y="1701"/>
                    </a:lnTo>
                    <a:cubicBezTo>
                      <a:pt x="19325" y="762"/>
                      <a:pt x="18565" y="1"/>
                      <a:pt x="1762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grpSp>
            <p:nvGrpSpPr>
              <p:cNvPr id="441" name="Google Shape;441;p52"/>
              <p:cNvGrpSpPr/>
              <p:nvPr/>
            </p:nvGrpSpPr>
            <p:grpSpPr>
              <a:xfrm>
                <a:off x="5681293" y="2202615"/>
                <a:ext cx="327823" cy="289720"/>
                <a:chOff x="-3137650" y="2787000"/>
                <a:chExt cx="291450" cy="257575"/>
              </a:xfrm>
            </p:grpSpPr>
            <p:sp>
              <p:nvSpPr>
                <p:cNvPr id="442" name="Google Shape;442;p52"/>
                <p:cNvSpPr/>
                <p:nvPr/>
              </p:nvSpPr>
              <p:spPr>
                <a:xfrm>
                  <a:off x="-3137650" y="2787000"/>
                  <a:ext cx="291450" cy="25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" h="10303" extrusionOk="0">
                      <a:moveTo>
                        <a:pt x="10618" y="693"/>
                      </a:moveTo>
                      <a:cubicBezTo>
                        <a:pt x="10807" y="693"/>
                        <a:pt x="10964" y="851"/>
                        <a:pt x="10964" y="1040"/>
                      </a:cubicBezTo>
                      <a:lnTo>
                        <a:pt x="10964" y="2741"/>
                      </a:lnTo>
                      <a:lnTo>
                        <a:pt x="662" y="2741"/>
                      </a:lnTo>
                      <a:lnTo>
                        <a:pt x="662" y="1040"/>
                      </a:lnTo>
                      <a:cubicBezTo>
                        <a:pt x="662" y="851"/>
                        <a:pt x="820" y="693"/>
                        <a:pt x="1009" y="693"/>
                      </a:cubicBezTo>
                      <a:close/>
                      <a:moveTo>
                        <a:pt x="10996" y="3403"/>
                      </a:moveTo>
                      <a:lnTo>
                        <a:pt x="10996" y="9231"/>
                      </a:lnTo>
                      <a:cubicBezTo>
                        <a:pt x="10964" y="9420"/>
                        <a:pt x="10838" y="9578"/>
                        <a:pt x="10618" y="9578"/>
                      </a:cubicBezTo>
                      <a:lnTo>
                        <a:pt x="1009" y="9578"/>
                      </a:lnTo>
                      <a:cubicBezTo>
                        <a:pt x="820" y="9578"/>
                        <a:pt x="662" y="9420"/>
                        <a:pt x="662" y="9231"/>
                      </a:cubicBezTo>
                      <a:lnTo>
                        <a:pt x="662" y="3403"/>
                      </a:lnTo>
                      <a:close/>
                      <a:moveTo>
                        <a:pt x="1009" y="0"/>
                      </a:moveTo>
                      <a:cubicBezTo>
                        <a:pt x="473" y="0"/>
                        <a:pt x="1" y="473"/>
                        <a:pt x="1" y="1040"/>
                      </a:cubicBezTo>
                      <a:lnTo>
                        <a:pt x="1" y="9263"/>
                      </a:lnTo>
                      <a:cubicBezTo>
                        <a:pt x="1" y="9830"/>
                        <a:pt x="473" y="10302"/>
                        <a:pt x="1009" y="10302"/>
                      </a:cubicBezTo>
                      <a:lnTo>
                        <a:pt x="10618" y="10302"/>
                      </a:lnTo>
                      <a:cubicBezTo>
                        <a:pt x="11185" y="10302"/>
                        <a:pt x="11658" y="9830"/>
                        <a:pt x="11658" y="9263"/>
                      </a:cubicBezTo>
                      <a:lnTo>
                        <a:pt x="11658" y="1040"/>
                      </a:lnTo>
                      <a:cubicBezTo>
                        <a:pt x="11658" y="441"/>
                        <a:pt x="11217" y="0"/>
                        <a:pt x="1061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52"/>
                <p:cNvSpPr/>
                <p:nvPr/>
              </p:nvSpPr>
              <p:spPr>
                <a:xfrm>
                  <a:off x="-3104575" y="2820875"/>
                  <a:ext cx="181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694" extrusionOk="0">
                      <a:moveTo>
                        <a:pt x="348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158" y="693"/>
                        <a:pt x="348" y="693"/>
                      </a:cubicBezTo>
                      <a:cubicBezTo>
                        <a:pt x="568" y="693"/>
                        <a:pt x="726" y="536"/>
                        <a:pt x="726" y="347"/>
                      </a:cubicBezTo>
                      <a:cubicBezTo>
                        <a:pt x="726" y="158"/>
                        <a:pt x="568" y="0"/>
                        <a:pt x="3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52"/>
                <p:cNvSpPr/>
                <p:nvPr/>
              </p:nvSpPr>
              <p:spPr>
                <a:xfrm>
                  <a:off x="-3069900" y="2820875"/>
                  <a:ext cx="17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52"/>
                <p:cNvSpPr/>
                <p:nvPr/>
              </p:nvSpPr>
              <p:spPr>
                <a:xfrm>
                  <a:off x="-3035250" y="2820875"/>
                  <a:ext cx="17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446;p52"/>
                <p:cNvSpPr/>
                <p:nvPr/>
              </p:nvSpPr>
              <p:spPr>
                <a:xfrm>
                  <a:off x="-3002175" y="2820875"/>
                  <a:ext cx="1213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3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90" y="693"/>
                        <a:pt x="347" y="693"/>
                      </a:cubicBezTo>
                      <a:lnTo>
                        <a:pt x="4506" y="693"/>
                      </a:lnTo>
                      <a:cubicBezTo>
                        <a:pt x="4695" y="693"/>
                        <a:pt x="4852" y="536"/>
                        <a:pt x="4852" y="347"/>
                      </a:cubicBezTo>
                      <a:cubicBezTo>
                        <a:pt x="4852" y="158"/>
                        <a:pt x="4695" y="0"/>
                        <a:pt x="450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" name="Google Shape;447;p52"/>
                <p:cNvSpPr/>
                <p:nvPr/>
              </p:nvSpPr>
              <p:spPr>
                <a:xfrm>
                  <a:off x="-2948625" y="2907300"/>
                  <a:ext cx="52025" cy="8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" h="3412" extrusionOk="0">
                      <a:moveTo>
                        <a:pt x="347" y="1"/>
                      </a:moveTo>
                      <a:cubicBezTo>
                        <a:pt x="261" y="1"/>
                        <a:pt x="174" y="24"/>
                        <a:pt x="127" y="72"/>
                      </a:cubicBezTo>
                      <a:cubicBezTo>
                        <a:pt x="1" y="198"/>
                        <a:pt x="1" y="450"/>
                        <a:pt x="127" y="544"/>
                      </a:cubicBezTo>
                      <a:lnTo>
                        <a:pt x="1261" y="1710"/>
                      </a:lnTo>
                      <a:lnTo>
                        <a:pt x="127" y="2844"/>
                      </a:lnTo>
                      <a:cubicBezTo>
                        <a:pt x="1" y="2970"/>
                        <a:pt x="1" y="3191"/>
                        <a:pt x="127" y="3317"/>
                      </a:cubicBezTo>
                      <a:cubicBezTo>
                        <a:pt x="174" y="3380"/>
                        <a:pt x="261" y="3411"/>
                        <a:pt x="347" y="3411"/>
                      </a:cubicBezTo>
                      <a:cubicBezTo>
                        <a:pt x="434" y="3411"/>
                        <a:pt x="521" y="3380"/>
                        <a:pt x="568" y="3317"/>
                      </a:cubicBezTo>
                      <a:lnTo>
                        <a:pt x="1954" y="1930"/>
                      </a:lnTo>
                      <a:cubicBezTo>
                        <a:pt x="2080" y="1804"/>
                        <a:pt x="2080" y="1584"/>
                        <a:pt x="1954" y="1458"/>
                      </a:cubicBezTo>
                      <a:lnTo>
                        <a:pt x="568" y="72"/>
                      </a:lnTo>
                      <a:cubicBezTo>
                        <a:pt x="521" y="24"/>
                        <a:pt x="434" y="1"/>
                        <a:pt x="3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52"/>
                <p:cNvSpPr/>
                <p:nvPr/>
              </p:nvSpPr>
              <p:spPr>
                <a:xfrm>
                  <a:off x="-3088025" y="2907300"/>
                  <a:ext cx="53575" cy="8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3" h="3412" extrusionOk="0">
                      <a:moveTo>
                        <a:pt x="1749" y="1"/>
                      </a:moveTo>
                      <a:cubicBezTo>
                        <a:pt x="1662" y="1"/>
                        <a:pt x="1576" y="24"/>
                        <a:pt x="1513" y="72"/>
                      </a:cubicBezTo>
                      <a:lnTo>
                        <a:pt x="127" y="1458"/>
                      </a:lnTo>
                      <a:cubicBezTo>
                        <a:pt x="1" y="1584"/>
                        <a:pt x="1" y="1804"/>
                        <a:pt x="127" y="1930"/>
                      </a:cubicBezTo>
                      <a:lnTo>
                        <a:pt x="1513" y="3317"/>
                      </a:lnTo>
                      <a:cubicBezTo>
                        <a:pt x="1576" y="3380"/>
                        <a:pt x="1662" y="3411"/>
                        <a:pt x="1749" y="3411"/>
                      </a:cubicBezTo>
                      <a:cubicBezTo>
                        <a:pt x="1836" y="3411"/>
                        <a:pt x="1922" y="3380"/>
                        <a:pt x="1985" y="3317"/>
                      </a:cubicBezTo>
                      <a:cubicBezTo>
                        <a:pt x="2111" y="3191"/>
                        <a:pt x="2111" y="2970"/>
                        <a:pt x="1985" y="2844"/>
                      </a:cubicBezTo>
                      <a:lnTo>
                        <a:pt x="851" y="1710"/>
                      </a:lnTo>
                      <a:lnTo>
                        <a:pt x="1985" y="544"/>
                      </a:lnTo>
                      <a:cubicBezTo>
                        <a:pt x="2143" y="450"/>
                        <a:pt x="2143" y="198"/>
                        <a:pt x="1985" y="72"/>
                      </a:cubicBezTo>
                      <a:cubicBezTo>
                        <a:pt x="1922" y="24"/>
                        <a:pt x="1836" y="1"/>
                        <a:pt x="174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52"/>
                <p:cNvSpPr/>
                <p:nvPr/>
              </p:nvSpPr>
              <p:spPr>
                <a:xfrm>
                  <a:off x="-3019500" y="2888975"/>
                  <a:ext cx="54375" cy="11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4776" extrusionOk="0">
                      <a:moveTo>
                        <a:pt x="1778" y="0"/>
                      </a:moveTo>
                      <a:cubicBezTo>
                        <a:pt x="1617" y="0"/>
                        <a:pt x="1501" y="108"/>
                        <a:pt x="1450" y="237"/>
                      </a:cubicBezTo>
                      <a:lnTo>
                        <a:pt x="63" y="4333"/>
                      </a:lnTo>
                      <a:cubicBezTo>
                        <a:pt x="0" y="4522"/>
                        <a:pt x="95" y="4680"/>
                        <a:pt x="253" y="4743"/>
                      </a:cubicBezTo>
                      <a:cubicBezTo>
                        <a:pt x="305" y="4765"/>
                        <a:pt x="354" y="4775"/>
                        <a:pt x="399" y="4775"/>
                      </a:cubicBezTo>
                      <a:cubicBezTo>
                        <a:pt x="543" y="4775"/>
                        <a:pt x="646" y="4674"/>
                        <a:pt x="694" y="4554"/>
                      </a:cubicBezTo>
                      <a:lnTo>
                        <a:pt x="2080" y="458"/>
                      </a:lnTo>
                      <a:cubicBezTo>
                        <a:pt x="2174" y="300"/>
                        <a:pt x="2048" y="111"/>
                        <a:pt x="1891" y="17"/>
                      </a:cubicBezTo>
                      <a:cubicBezTo>
                        <a:pt x="1851" y="6"/>
                        <a:pt x="1813" y="0"/>
                        <a:pt x="177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0" name="Google Shape;450;p52"/>
              <p:cNvSpPr/>
              <p:nvPr/>
            </p:nvSpPr>
            <p:spPr>
              <a:xfrm>
                <a:off x="3546624" y="3358370"/>
                <a:ext cx="375812" cy="398338"/>
              </a:xfrm>
              <a:custGeom>
                <a:avLst/>
                <a:gdLst/>
                <a:ahLst/>
                <a:cxnLst/>
                <a:rect l="l" t="t" r="r" b="b"/>
                <a:pathLst>
                  <a:path w="11059" h="11721" extrusionOk="0">
                    <a:moveTo>
                      <a:pt x="1418" y="693"/>
                    </a:moveTo>
                    <a:lnTo>
                      <a:pt x="1418" y="1387"/>
                    </a:lnTo>
                    <a:lnTo>
                      <a:pt x="725" y="1387"/>
                    </a:lnTo>
                    <a:lnTo>
                      <a:pt x="725" y="693"/>
                    </a:lnTo>
                    <a:close/>
                    <a:moveTo>
                      <a:pt x="9011" y="693"/>
                    </a:moveTo>
                    <a:lnTo>
                      <a:pt x="9011" y="1387"/>
                    </a:lnTo>
                    <a:lnTo>
                      <a:pt x="8349" y="1387"/>
                    </a:lnTo>
                    <a:lnTo>
                      <a:pt x="8349" y="693"/>
                    </a:lnTo>
                    <a:close/>
                    <a:moveTo>
                      <a:pt x="7656" y="1324"/>
                    </a:moveTo>
                    <a:lnTo>
                      <a:pt x="7656" y="1670"/>
                    </a:lnTo>
                    <a:cubicBezTo>
                      <a:pt x="7656" y="1891"/>
                      <a:pt x="7813" y="2048"/>
                      <a:pt x="8034" y="2048"/>
                    </a:cubicBezTo>
                    <a:lnTo>
                      <a:pt x="8381" y="2048"/>
                    </a:lnTo>
                    <a:lnTo>
                      <a:pt x="8381" y="4222"/>
                    </a:lnTo>
                    <a:cubicBezTo>
                      <a:pt x="8255" y="4253"/>
                      <a:pt x="8160" y="4316"/>
                      <a:pt x="8034" y="4411"/>
                    </a:cubicBezTo>
                    <a:cubicBezTo>
                      <a:pt x="7845" y="4243"/>
                      <a:pt x="7614" y="4159"/>
                      <a:pt x="7369" y="4159"/>
                    </a:cubicBezTo>
                    <a:cubicBezTo>
                      <a:pt x="7246" y="4159"/>
                      <a:pt x="7120" y="4180"/>
                      <a:pt x="6994" y="4222"/>
                    </a:cubicBezTo>
                    <a:lnTo>
                      <a:pt x="6994" y="3088"/>
                    </a:lnTo>
                    <a:cubicBezTo>
                      <a:pt x="6994" y="2552"/>
                      <a:pt x="6522" y="2080"/>
                      <a:pt x="5986" y="2080"/>
                    </a:cubicBezTo>
                    <a:cubicBezTo>
                      <a:pt x="5419" y="2080"/>
                      <a:pt x="4947" y="2552"/>
                      <a:pt x="4947" y="3088"/>
                    </a:cubicBezTo>
                    <a:lnTo>
                      <a:pt x="4947" y="6459"/>
                    </a:lnTo>
                    <a:lnTo>
                      <a:pt x="4789" y="6301"/>
                    </a:lnTo>
                    <a:cubicBezTo>
                      <a:pt x="4600" y="6097"/>
                      <a:pt x="4340" y="5994"/>
                      <a:pt x="4076" y="5994"/>
                    </a:cubicBezTo>
                    <a:cubicBezTo>
                      <a:pt x="3812" y="5994"/>
                      <a:pt x="3545" y="6097"/>
                      <a:pt x="3340" y="6301"/>
                    </a:cubicBezTo>
                    <a:cubicBezTo>
                      <a:pt x="2962" y="6679"/>
                      <a:pt x="2962" y="7341"/>
                      <a:pt x="3340" y="7751"/>
                    </a:cubicBezTo>
                    <a:lnTo>
                      <a:pt x="3812" y="8223"/>
                    </a:lnTo>
                    <a:lnTo>
                      <a:pt x="2111" y="8223"/>
                    </a:lnTo>
                    <a:lnTo>
                      <a:pt x="2111" y="7908"/>
                    </a:lnTo>
                    <a:cubicBezTo>
                      <a:pt x="2111" y="7719"/>
                      <a:pt x="1954" y="7561"/>
                      <a:pt x="1765" y="7561"/>
                    </a:cubicBezTo>
                    <a:lnTo>
                      <a:pt x="1418" y="7561"/>
                    </a:lnTo>
                    <a:lnTo>
                      <a:pt x="1418" y="2048"/>
                    </a:lnTo>
                    <a:lnTo>
                      <a:pt x="1765" y="2048"/>
                    </a:lnTo>
                    <a:cubicBezTo>
                      <a:pt x="1954" y="2048"/>
                      <a:pt x="2111" y="1891"/>
                      <a:pt x="2111" y="1670"/>
                    </a:cubicBezTo>
                    <a:lnTo>
                      <a:pt x="2111" y="1324"/>
                    </a:lnTo>
                    <a:close/>
                    <a:moveTo>
                      <a:pt x="1418" y="8255"/>
                    </a:moveTo>
                    <a:lnTo>
                      <a:pt x="1418" y="8948"/>
                    </a:lnTo>
                    <a:lnTo>
                      <a:pt x="725" y="8948"/>
                    </a:lnTo>
                    <a:lnTo>
                      <a:pt x="725" y="8255"/>
                    </a:lnTo>
                    <a:close/>
                    <a:moveTo>
                      <a:pt x="5955" y="2836"/>
                    </a:moveTo>
                    <a:cubicBezTo>
                      <a:pt x="6144" y="2836"/>
                      <a:pt x="6301" y="2993"/>
                      <a:pt x="6301" y="3182"/>
                    </a:cubicBezTo>
                    <a:lnTo>
                      <a:pt x="6301" y="6616"/>
                    </a:lnTo>
                    <a:cubicBezTo>
                      <a:pt x="6301" y="6805"/>
                      <a:pt x="6459" y="6963"/>
                      <a:pt x="6648" y="6963"/>
                    </a:cubicBezTo>
                    <a:cubicBezTo>
                      <a:pt x="6837" y="6963"/>
                      <a:pt x="6994" y="6805"/>
                      <a:pt x="6994" y="6616"/>
                    </a:cubicBezTo>
                    <a:lnTo>
                      <a:pt x="6994" y="5230"/>
                    </a:lnTo>
                    <a:cubicBezTo>
                      <a:pt x="6994" y="5041"/>
                      <a:pt x="7152" y="4884"/>
                      <a:pt x="7372" y="4884"/>
                    </a:cubicBezTo>
                    <a:cubicBezTo>
                      <a:pt x="7561" y="4884"/>
                      <a:pt x="7719" y="5041"/>
                      <a:pt x="7719" y="5230"/>
                    </a:cubicBezTo>
                    <a:lnTo>
                      <a:pt x="7719" y="6616"/>
                    </a:lnTo>
                    <a:cubicBezTo>
                      <a:pt x="7719" y="6805"/>
                      <a:pt x="7876" y="6963"/>
                      <a:pt x="8066" y="6963"/>
                    </a:cubicBezTo>
                    <a:cubicBezTo>
                      <a:pt x="8255" y="6963"/>
                      <a:pt x="8412" y="6805"/>
                      <a:pt x="8412" y="6616"/>
                    </a:cubicBezTo>
                    <a:lnTo>
                      <a:pt x="8412" y="5230"/>
                    </a:lnTo>
                    <a:cubicBezTo>
                      <a:pt x="8412" y="5041"/>
                      <a:pt x="8570" y="4884"/>
                      <a:pt x="8790" y="4884"/>
                    </a:cubicBezTo>
                    <a:cubicBezTo>
                      <a:pt x="8979" y="4884"/>
                      <a:pt x="9137" y="5041"/>
                      <a:pt x="9137" y="5230"/>
                    </a:cubicBezTo>
                    <a:lnTo>
                      <a:pt x="9137" y="6616"/>
                    </a:lnTo>
                    <a:cubicBezTo>
                      <a:pt x="9137" y="6805"/>
                      <a:pt x="9294" y="6963"/>
                      <a:pt x="9483" y="6963"/>
                    </a:cubicBezTo>
                    <a:cubicBezTo>
                      <a:pt x="9672" y="6963"/>
                      <a:pt x="9830" y="6805"/>
                      <a:pt x="9830" y="6616"/>
                    </a:cubicBezTo>
                    <a:lnTo>
                      <a:pt x="9830" y="5955"/>
                    </a:lnTo>
                    <a:cubicBezTo>
                      <a:pt x="9704" y="5703"/>
                      <a:pt x="9861" y="5545"/>
                      <a:pt x="10019" y="5545"/>
                    </a:cubicBezTo>
                    <a:cubicBezTo>
                      <a:pt x="10239" y="5545"/>
                      <a:pt x="10397" y="5703"/>
                      <a:pt x="10397" y="5892"/>
                    </a:cubicBezTo>
                    <a:lnTo>
                      <a:pt x="10397" y="7057"/>
                    </a:lnTo>
                    <a:cubicBezTo>
                      <a:pt x="10397" y="8003"/>
                      <a:pt x="10176" y="8885"/>
                      <a:pt x="9830" y="9672"/>
                    </a:cubicBezTo>
                    <a:lnTo>
                      <a:pt x="6144" y="9672"/>
                    </a:lnTo>
                    <a:lnTo>
                      <a:pt x="3812" y="7372"/>
                    </a:lnTo>
                    <a:cubicBezTo>
                      <a:pt x="3686" y="7246"/>
                      <a:pt x="3686" y="6994"/>
                      <a:pt x="3812" y="6900"/>
                    </a:cubicBezTo>
                    <a:cubicBezTo>
                      <a:pt x="3875" y="6837"/>
                      <a:pt x="3962" y="6805"/>
                      <a:pt x="4049" y="6805"/>
                    </a:cubicBezTo>
                    <a:cubicBezTo>
                      <a:pt x="4135" y="6805"/>
                      <a:pt x="4222" y="6837"/>
                      <a:pt x="4285" y="6900"/>
                    </a:cubicBezTo>
                    <a:lnTo>
                      <a:pt x="5010" y="7593"/>
                    </a:lnTo>
                    <a:cubicBezTo>
                      <a:pt x="5075" y="7659"/>
                      <a:pt x="5163" y="7690"/>
                      <a:pt x="5251" y="7690"/>
                    </a:cubicBezTo>
                    <a:cubicBezTo>
                      <a:pt x="5415" y="7690"/>
                      <a:pt x="5577" y="7578"/>
                      <a:pt x="5577" y="7372"/>
                    </a:cubicBezTo>
                    <a:lnTo>
                      <a:pt x="5577" y="3182"/>
                    </a:lnTo>
                    <a:cubicBezTo>
                      <a:pt x="5577" y="2993"/>
                      <a:pt x="5734" y="2836"/>
                      <a:pt x="5955" y="2836"/>
                    </a:cubicBezTo>
                    <a:close/>
                    <a:moveTo>
                      <a:pt x="9672" y="10302"/>
                    </a:moveTo>
                    <a:lnTo>
                      <a:pt x="9672" y="10680"/>
                    </a:lnTo>
                    <a:cubicBezTo>
                      <a:pt x="9704" y="10869"/>
                      <a:pt x="9546" y="11027"/>
                      <a:pt x="9357" y="11027"/>
                    </a:cubicBezTo>
                    <a:lnTo>
                      <a:pt x="6616" y="11027"/>
                    </a:lnTo>
                    <a:cubicBezTo>
                      <a:pt x="6396" y="11027"/>
                      <a:pt x="6238" y="10869"/>
                      <a:pt x="6238" y="10680"/>
                    </a:cubicBezTo>
                    <a:lnTo>
                      <a:pt x="6238" y="10302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733"/>
                    </a:lnTo>
                    <a:cubicBezTo>
                      <a:pt x="0" y="1922"/>
                      <a:pt x="158" y="2080"/>
                      <a:pt x="347" y="2080"/>
                    </a:cubicBezTo>
                    <a:lnTo>
                      <a:pt x="693" y="2080"/>
                    </a:lnTo>
                    <a:lnTo>
                      <a:pt x="693" y="7593"/>
                    </a:lnTo>
                    <a:lnTo>
                      <a:pt x="347" y="7593"/>
                    </a:lnTo>
                    <a:cubicBezTo>
                      <a:pt x="158" y="7593"/>
                      <a:pt x="0" y="7751"/>
                      <a:pt x="0" y="7940"/>
                    </a:cubicBezTo>
                    <a:lnTo>
                      <a:pt x="0" y="9326"/>
                    </a:lnTo>
                    <a:cubicBezTo>
                      <a:pt x="0" y="9515"/>
                      <a:pt x="158" y="9672"/>
                      <a:pt x="347" y="9672"/>
                    </a:cubicBezTo>
                    <a:lnTo>
                      <a:pt x="1733" y="9672"/>
                    </a:lnTo>
                    <a:cubicBezTo>
                      <a:pt x="1922" y="9672"/>
                      <a:pt x="2080" y="9515"/>
                      <a:pt x="2080" y="9326"/>
                    </a:cubicBezTo>
                    <a:lnTo>
                      <a:pt x="2080" y="8979"/>
                    </a:lnTo>
                    <a:lnTo>
                      <a:pt x="4442" y="8979"/>
                    </a:lnTo>
                    <a:lnTo>
                      <a:pt x="5577" y="10113"/>
                    </a:lnTo>
                    <a:lnTo>
                      <a:pt x="5577" y="10712"/>
                    </a:lnTo>
                    <a:cubicBezTo>
                      <a:pt x="5577" y="11248"/>
                      <a:pt x="6049" y="11720"/>
                      <a:pt x="6616" y="11720"/>
                    </a:cubicBezTo>
                    <a:lnTo>
                      <a:pt x="9357" y="11720"/>
                    </a:lnTo>
                    <a:cubicBezTo>
                      <a:pt x="9924" y="11720"/>
                      <a:pt x="10397" y="11248"/>
                      <a:pt x="10397" y="10712"/>
                    </a:cubicBezTo>
                    <a:lnTo>
                      <a:pt x="10397" y="10113"/>
                    </a:lnTo>
                    <a:cubicBezTo>
                      <a:pt x="10806" y="9200"/>
                      <a:pt x="11058" y="8160"/>
                      <a:pt x="11058" y="7026"/>
                    </a:cubicBezTo>
                    <a:lnTo>
                      <a:pt x="11058" y="5892"/>
                    </a:lnTo>
                    <a:cubicBezTo>
                      <a:pt x="11058" y="5325"/>
                      <a:pt x="10617" y="4884"/>
                      <a:pt x="10019" y="4884"/>
                    </a:cubicBezTo>
                    <a:cubicBezTo>
                      <a:pt x="9924" y="4884"/>
                      <a:pt x="9767" y="4915"/>
                      <a:pt x="9641" y="4947"/>
                    </a:cubicBezTo>
                    <a:cubicBezTo>
                      <a:pt x="9546" y="4632"/>
                      <a:pt x="9326" y="4379"/>
                      <a:pt x="9011" y="4253"/>
                    </a:cubicBezTo>
                    <a:lnTo>
                      <a:pt x="9011" y="2080"/>
                    </a:lnTo>
                    <a:lnTo>
                      <a:pt x="9357" y="2080"/>
                    </a:lnTo>
                    <a:cubicBezTo>
                      <a:pt x="9546" y="2080"/>
                      <a:pt x="9735" y="1922"/>
                      <a:pt x="9735" y="1733"/>
                    </a:cubicBezTo>
                    <a:lnTo>
                      <a:pt x="9735" y="347"/>
                    </a:lnTo>
                    <a:cubicBezTo>
                      <a:pt x="9735" y="158"/>
                      <a:pt x="9546" y="0"/>
                      <a:pt x="9357" y="0"/>
                    </a:cubicBezTo>
                    <a:lnTo>
                      <a:pt x="7971" y="0"/>
                    </a:lnTo>
                    <a:cubicBezTo>
                      <a:pt x="7782" y="0"/>
                      <a:pt x="7624" y="158"/>
                      <a:pt x="7624" y="347"/>
                    </a:cubicBezTo>
                    <a:lnTo>
                      <a:pt x="7624" y="693"/>
                    </a:lnTo>
                    <a:lnTo>
                      <a:pt x="2080" y="693"/>
                    </a:lnTo>
                    <a:lnTo>
                      <a:pt x="2080" y="347"/>
                    </a:lnTo>
                    <a:cubicBezTo>
                      <a:pt x="2080" y="158"/>
                      <a:pt x="1922" y="0"/>
                      <a:pt x="17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52"/>
              <p:cNvSpPr/>
              <p:nvPr/>
            </p:nvSpPr>
            <p:spPr>
              <a:xfrm>
                <a:off x="6387845" y="3311663"/>
                <a:ext cx="280049" cy="398309"/>
              </a:xfrm>
              <a:custGeom>
                <a:avLst/>
                <a:gdLst/>
                <a:ahLst/>
                <a:cxnLst/>
                <a:rect l="l" t="t" r="r" b="b"/>
                <a:pathLst>
                  <a:path w="13588" h="19326" extrusionOk="0">
                    <a:moveTo>
                      <a:pt x="11891" y="1133"/>
                    </a:moveTo>
                    <a:cubicBezTo>
                      <a:pt x="12202" y="1133"/>
                      <a:pt x="12455" y="1387"/>
                      <a:pt x="12455" y="1701"/>
                    </a:cubicBezTo>
                    <a:lnTo>
                      <a:pt x="12455" y="2265"/>
                    </a:lnTo>
                    <a:lnTo>
                      <a:pt x="1132" y="2265"/>
                    </a:lnTo>
                    <a:lnTo>
                      <a:pt x="1132" y="1701"/>
                    </a:lnTo>
                    <a:cubicBezTo>
                      <a:pt x="1132" y="1387"/>
                      <a:pt x="1386" y="1133"/>
                      <a:pt x="1700" y="1133"/>
                    </a:cubicBezTo>
                    <a:close/>
                    <a:moveTo>
                      <a:pt x="12455" y="3398"/>
                    </a:moveTo>
                    <a:lnTo>
                      <a:pt x="12455" y="14796"/>
                    </a:lnTo>
                    <a:lnTo>
                      <a:pt x="1132" y="14796"/>
                    </a:lnTo>
                    <a:lnTo>
                      <a:pt x="1132" y="3398"/>
                    </a:lnTo>
                    <a:close/>
                    <a:moveTo>
                      <a:pt x="12455" y="15928"/>
                    </a:moveTo>
                    <a:lnTo>
                      <a:pt x="12455" y="17628"/>
                    </a:lnTo>
                    <a:cubicBezTo>
                      <a:pt x="12455" y="17939"/>
                      <a:pt x="12202" y="18193"/>
                      <a:pt x="11891" y="18193"/>
                    </a:cubicBezTo>
                    <a:lnTo>
                      <a:pt x="1700" y="18193"/>
                    </a:lnTo>
                    <a:cubicBezTo>
                      <a:pt x="1386" y="18193"/>
                      <a:pt x="1132" y="17939"/>
                      <a:pt x="1132" y="17628"/>
                    </a:cubicBezTo>
                    <a:lnTo>
                      <a:pt x="1132" y="15928"/>
                    </a:lnTo>
                    <a:close/>
                    <a:moveTo>
                      <a:pt x="1700" y="1"/>
                    </a:moveTo>
                    <a:cubicBezTo>
                      <a:pt x="761" y="1"/>
                      <a:pt x="0" y="762"/>
                      <a:pt x="0" y="1701"/>
                    </a:cubicBezTo>
                    <a:lnTo>
                      <a:pt x="0" y="17628"/>
                    </a:lnTo>
                    <a:cubicBezTo>
                      <a:pt x="0" y="18564"/>
                      <a:pt x="761" y="19325"/>
                      <a:pt x="1700" y="19325"/>
                    </a:cubicBezTo>
                    <a:lnTo>
                      <a:pt x="11891" y="19325"/>
                    </a:lnTo>
                    <a:cubicBezTo>
                      <a:pt x="12827" y="19325"/>
                      <a:pt x="13588" y="18564"/>
                      <a:pt x="13588" y="17628"/>
                    </a:cubicBezTo>
                    <a:lnTo>
                      <a:pt x="13588" y="1701"/>
                    </a:lnTo>
                    <a:cubicBezTo>
                      <a:pt x="13588" y="762"/>
                      <a:pt x="12827" y="1"/>
                      <a:pt x="118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2" name="Google Shape;452;p52"/>
            <p:cNvSpPr/>
            <p:nvPr/>
          </p:nvSpPr>
          <p:spPr>
            <a:xfrm>
              <a:off x="6486221" y="3653205"/>
              <a:ext cx="83285" cy="23351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3" name="Google Shape;453;p52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PRODUCT OVERVIEW</a:t>
            </a:r>
            <a:endParaRPr/>
          </a:p>
        </p:txBody>
      </p:sp>
      <p:sp>
        <p:nvSpPr>
          <p:cNvPr id="454" name="Google Shape;454;p52"/>
          <p:cNvSpPr txBox="1">
            <a:spLocks noGrp="1"/>
          </p:cNvSpPr>
          <p:nvPr>
            <p:ph type="ctrTitle" idx="4294967295"/>
          </p:nvPr>
        </p:nvSpPr>
        <p:spPr>
          <a:xfrm>
            <a:off x="1814225" y="3328875"/>
            <a:ext cx="1028700" cy="36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MERCURY</a:t>
            </a:r>
            <a:endParaRPr sz="1600"/>
          </a:p>
        </p:txBody>
      </p:sp>
      <p:sp>
        <p:nvSpPr>
          <p:cNvPr id="455" name="Google Shape;455;p52"/>
          <p:cNvSpPr txBox="1">
            <a:spLocks noGrp="1"/>
          </p:cNvSpPr>
          <p:nvPr>
            <p:ph type="subTitle" idx="4294967295"/>
          </p:nvPr>
        </p:nvSpPr>
        <p:spPr>
          <a:xfrm>
            <a:off x="1814675" y="3576450"/>
            <a:ext cx="10284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12.06.2018</a:t>
            </a:r>
            <a:endParaRPr sz="1200"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456" name="Google Shape;456;p52"/>
          <p:cNvSpPr txBox="1">
            <a:spLocks noGrp="1"/>
          </p:cNvSpPr>
          <p:nvPr>
            <p:ph type="subTitle" idx="4294967295"/>
          </p:nvPr>
        </p:nvSpPr>
        <p:spPr>
          <a:xfrm>
            <a:off x="4444825" y="3454050"/>
            <a:ext cx="13638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Here you can talk about the features of your product</a:t>
            </a:r>
            <a:endParaRPr sz="1000"/>
          </a:p>
        </p:txBody>
      </p:sp>
      <p:sp>
        <p:nvSpPr>
          <p:cNvPr id="457" name="Google Shape;457;p52"/>
          <p:cNvSpPr txBox="1">
            <a:spLocks noGrp="1"/>
          </p:cNvSpPr>
          <p:nvPr>
            <p:ph type="ctrTitle" idx="4294967295"/>
          </p:nvPr>
        </p:nvSpPr>
        <p:spPr>
          <a:xfrm>
            <a:off x="3922000" y="2082838"/>
            <a:ext cx="1028700" cy="36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VENUS</a:t>
            </a:r>
            <a:endParaRPr sz="1600"/>
          </a:p>
        </p:txBody>
      </p:sp>
      <p:sp>
        <p:nvSpPr>
          <p:cNvPr id="458" name="Google Shape;458;p52"/>
          <p:cNvSpPr txBox="1">
            <a:spLocks noGrp="1"/>
          </p:cNvSpPr>
          <p:nvPr>
            <p:ph type="subTitle" idx="4294967295"/>
          </p:nvPr>
        </p:nvSpPr>
        <p:spPr>
          <a:xfrm>
            <a:off x="3922450" y="2330413"/>
            <a:ext cx="10284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12.06.2018</a:t>
            </a:r>
            <a:endParaRPr sz="1200"/>
          </a:p>
        </p:txBody>
      </p:sp>
      <p:sp>
        <p:nvSpPr>
          <p:cNvPr id="459" name="Google Shape;459;p52"/>
          <p:cNvSpPr txBox="1">
            <a:spLocks noGrp="1"/>
          </p:cNvSpPr>
          <p:nvPr>
            <p:ph type="subTitle" idx="4294967295"/>
          </p:nvPr>
        </p:nvSpPr>
        <p:spPr>
          <a:xfrm>
            <a:off x="6588950" y="2206717"/>
            <a:ext cx="13638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Here you can talk about the features of your product</a:t>
            </a:r>
            <a:endParaRPr sz="1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012" scaled="0"/>
        </a:gradFill>
        <a:effectLst/>
      </p:bgPr>
    </p:bg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3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PLANS</a:t>
            </a:r>
            <a:endParaRPr/>
          </a:p>
        </p:txBody>
      </p:sp>
      <p:sp>
        <p:nvSpPr>
          <p:cNvPr id="465" name="Google Shape;465;p53"/>
          <p:cNvSpPr/>
          <p:nvPr/>
        </p:nvSpPr>
        <p:spPr>
          <a:xfrm rot="5400000">
            <a:off x="107706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53"/>
          <p:cNvSpPr/>
          <p:nvPr/>
        </p:nvSpPr>
        <p:spPr>
          <a:xfrm rot="5400000">
            <a:off x="321671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53"/>
          <p:cNvSpPr/>
          <p:nvPr/>
        </p:nvSpPr>
        <p:spPr>
          <a:xfrm rot="5400000">
            <a:off x="535636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53"/>
          <p:cNvSpPr txBox="1"/>
          <p:nvPr/>
        </p:nvSpPr>
        <p:spPr>
          <a:xfrm>
            <a:off x="1938550" y="3372876"/>
            <a:ext cx="987600" cy="3456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BASIC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69" name="Google Shape;469;p53"/>
          <p:cNvSpPr txBox="1"/>
          <p:nvPr/>
        </p:nvSpPr>
        <p:spPr>
          <a:xfrm>
            <a:off x="6217850" y="3372876"/>
            <a:ext cx="987600" cy="3456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PREMIUM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0" name="Google Shape;470;p53"/>
          <p:cNvSpPr txBox="1"/>
          <p:nvPr/>
        </p:nvSpPr>
        <p:spPr>
          <a:xfrm>
            <a:off x="4078196" y="3372876"/>
            <a:ext cx="987600" cy="34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23864"/>
                </a:solidFill>
                <a:latin typeface="Squada One"/>
                <a:ea typeface="Squada One"/>
                <a:cs typeface="Squada One"/>
                <a:sym typeface="Squada One"/>
              </a:rPr>
              <a:t>PRO</a:t>
            </a:r>
            <a:endParaRPr sz="1200">
              <a:solidFill>
                <a:srgbClr val="423864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1" name="Google Shape;471;p53"/>
          <p:cNvSpPr txBox="1"/>
          <p:nvPr/>
        </p:nvSpPr>
        <p:spPr>
          <a:xfrm>
            <a:off x="1655499" y="2561813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72" name="Google Shape;472;p53"/>
          <p:cNvSpPr txBox="1"/>
          <p:nvPr/>
        </p:nvSpPr>
        <p:spPr>
          <a:xfrm>
            <a:off x="3795145" y="2561813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73" name="Google Shape;473;p53"/>
          <p:cNvSpPr txBox="1"/>
          <p:nvPr/>
        </p:nvSpPr>
        <p:spPr>
          <a:xfrm>
            <a:off x="5934799" y="2561813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pSp>
        <p:nvGrpSpPr>
          <p:cNvPr id="474" name="Google Shape;474;p53"/>
          <p:cNvGrpSpPr/>
          <p:nvPr/>
        </p:nvGrpSpPr>
        <p:grpSpPr>
          <a:xfrm>
            <a:off x="2266003" y="2134867"/>
            <a:ext cx="332705" cy="333590"/>
            <a:chOff x="-44528075" y="1982825"/>
            <a:chExt cx="300900" cy="301700"/>
          </a:xfrm>
        </p:grpSpPr>
        <p:sp>
          <p:nvSpPr>
            <p:cNvPr id="475" name="Google Shape;475;p53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3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3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53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53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3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53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53"/>
          <p:cNvSpPr/>
          <p:nvPr/>
        </p:nvSpPr>
        <p:spPr>
          <a:xfrm>
            <a:off x="4426119" y="21094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3" name="Google Shape;483;p53"/>
          <p:cNvGrpSpPr/>
          <p:nvPr/>
        </p:nvGrpSpPr>
        <p:grpSpPr>
          <a:xfrm>
            <a:off x="6545288" y="2137316"/>
            <a:ext cx="327823" cy="328695"/>
            <a:chOff x="-1700225" y="2768875"/>
            <a:chExt cx="291450" cy="292225"/>
          </a:xfrm>
        </p:grpSpPr>
        <p:sp>
          <p:nvSpPr>
            <p:cNvPr id="484" name="Google Shape;484;p53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3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3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3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53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3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4"/>
          <p:cNvSpPr txBox="1">
            <a:spLocks noGrp="1"/>
          </p:cNvSpPr>
          <p:nvPr>
            <p:ph type="ctrTitle"/>
          </p:nvPr>
        </p:nvSpPr>
        <p:spPr>
          <a:xfrm flipH="1">
            <a:off x="749050" y="500825"/>
            <a:ext cx="19584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grpSp>
        <p:nvGrpSpPr>
          <p:cNvPr id="495" name="Google Shape;495;p54"/>
          <p:cNvGrpSpPr/>
          <p:nvPr/>
        </p:nvGrpSpPr>
        <p:grpSpPr>
          <a:xfrm>
            <a:off x="3819981" y="1909204"/>
            <a:ext cx="1504028" cy="1325087"/>
            <a:chOff x="-3137650" y="2067900"/>
            <a:chExt cx="291450" cy="256775"/>
          </a:xfrm>
        </p:grpSpPr>
        <p:sp>
          <p:nvSpPr>
            <p:cNvPr id="496" name="Google Shape;496;p54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54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54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54"/>
          <p:cNvSpPr txBox="1"/>
          <p:nvPr/>
        </p:nvSpPr>
        <p:spPr>
          <a:xfrm>
            <a:off x="3046401" y="3329425"/>
            <a:ext cx="30513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Insert your multimedia content here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012" scaled="0"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"/>
          <p:cNvSpPr txBox="1">
            <a:spLocks noGrp="1"/>
          </p:cNvSpPr>
          <p:nvPr>
            <p:ph type="ctrTitle" idx="8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AGENDA</a:t>
            </a:r>
            <a:endParaRPr dirty="0"/>
          </a:p>
        </p:txBody>
      </p:sp>
      <p:sp>
        <p:nvSpPr>
          <p:cNvPr id="308" name="Google Shape;308;p44"/>
          <p:cNvSpPr txBox="1">
            <a:spLocks noGrp="1"/>
          </p:cNvSpPr>
          <p:nvPr>
            <p:ph type="ctrTitle"/>
          </p:nvPr>
        </p:nvSpPr>
        <p:spPr>
          <a:xfrm>
            <a:off x="1690457" y="20400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INTRODUCTION</a:t>
            </a:r>
            <a:endParaRPr dirty="0"/>
          </a:p>
        </p:txBody>
      </p:sp>
      <p:sp>
        <p:nvSpPr>
          <p:cNvPr id="310" name="Google Shape;310;p44"/>
          <p:cNvSpPr txBox="1">
            <a:spLocks noGrp="1"/>
          </p:cNvSpPr>
          <p:nvPr>
            <p:ph type="title" idx="9"/>
          </p:nvPr>
        </p:nvSpPr>
        <p:spPr>
          <a:xfrm>
            <a:off x="2128157" y="16194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311" name="Google Shape;311;p44"/>
          <p:cNvSpPr txBox="1">
            <a:spLocks noGrp="1"/>
          </p:cNvSpPr>
          <p:nvPr>
            <p:ph type="ctrTitle" idx="2"/>
          </p:nvPr>
        </p:nvSpPr>
        <p:spPr>
          <a:xfrm>
            <a:off x="4748007" y="2047971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IMPLEMENTATION</a:t>
            </a:r>
            <a:endParaRPr dirty="0"/>
          </a:p>
        </p:txBody>
      </p:sp>
      <p:sp>
        <p:nvSpPr>
          <p:cNvPr id="313" name="Google Shape;313;p44"/>
          <p:cNvSpPr txBox="1">
            <a:spLocks noGrp="1"/>
          </p:cNvSpPr>
          <p:nvPr>
            <p:ph type="title" idx="13"/>
          </p:nvPr>
        </p:nvSpPr>
        <p:spPr>
          <a:xfrm>
            <a:off x="5185707" y="1611479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</a:t>
            </a:r>
            <a:endParaRPr dirty="0"/>
          </a:p>
        </p:txBody>
      </p:sp>
      <p:sp>
        <p:nvSpPr>
          <p:cNvPr id="314" name="Google Shape;314;p44"/>
          <p:cNvSpPr txBox="1">
            <a:spLocks noGrp="1"/>
          </p:cNvSpPr>
          <p:nvPr>
            <p:ph type="ctrTitle" idx="4"/>
          </p:nvPr>
        </p:nvSpPr>
        <p:spPr>
          <a:xfrm>
            <a:off x="3257378" y="2047971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PROPOSED SOLUTION</a:t>
            </a:r>
            <a:endParaRPr dirty="0"/>
          </a:p>
        </p:txBody>
      </p:sp>
      <p:sp>
        <p:nvSpPr>
          <p:cNvPr id="316" name="Google Shape;316;p44"/>
          <p:cNvSpPr txBox="1">
            <a:spLocks noGrp="1"/>
          </p:cNvSpPr>
          <p:nvPr>
            <p:ph type="title" idx="14"/>
          </p:nvPr>
        </p:nvSpPr>
        <p:spPr>
          <a:xfrm>
            <a:off x="3695107" y="16194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02</a:t>
            </a:r>
            <a:endParaRPr dirty="0"/>
          </a:p>
        </p:txBody>
      </p:sp>
      <p:sp>
        <p:nvSpPr>
          <p:cNvPr id="317" name="Google Shape;317;p44"/>
          <p:cNvSpPr txBox="1">
            <a:spLocks noGrp="1"/>
          </p:cNvSpPr>
          <p:nvPr>
            <p:ph type="ctrTitle" idx="6"/>
          </p:nvPr>
        </p:nvSpPr>
        <p:spPr>
          <a:xfrm>
            <a:off x="4824357" y="3587138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Q&amp;A</a:t>
            </a:r>
            <a:endParaRPr dirty="0"/>
          </a:p>
        </p:txBody>
      </p:sp>
      <p:sp>
        <p:nvSpPr>
          <p:cNvPr id="319" name="Google Shape;319;p44"/>
          <p:cNvSpPr txBox="1">
            <a:spLocks noGrp="1"/>
          </p:cNvSpPr>
          <p:nvPr>
            <p:ph type="title" idx="15"/>
          </p:nvPr>
        </p:nvSpPr>
        <p:spPr>
          <a:xfrm>
            <a:off x="5262057" y="316656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06</a:t>
            </a:r>
            <a:endParaRPr dirty="0"/>
          </a:p>
        </p:txBody>
      </p:sp>
      <p:sp>
        <p:nvSpPr>
          <p:cNvPr id="17" name="Google Shape;311;p44"/>
          <p:cNvSpPr txBox="1">
            <a:spLocks/>
          </p:cNvSpPr>
          <p:nvPr/>
        </p:nvSpPr>
        <p:spPr>
          <a:xfrm>
            <a:off x="1690457" y="3587138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19" name="Google Shape;310;p44"/>
          <p:cNvSpPr txBox="1">
            <a:spLocks/>
          </p:cNvSpPr>
          <p:nvPr/>
        </p:nvSpPr>
        <p:spPr>
          <a:xfrm>
            <a:off x="2121982" y="3166562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quada One"/>
              <a:buNone/>
              <a:defRPr sz="4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dirty="0" smtClean="0"/>
              <a:t>04</a:t>
            </a:r>
            <a:endParaRPr lang="es" dirty="0"/>
          </a:p>
        </p:txBody>
      </p:sp>
      <p:sp>
        <p:nvSpPr>
          <p:cNvPr id="20" name="Google Shape;310;p44"/>
          <p:cNvSpPr txBox="1">
            <a:spLocks/>
          </p:cNvSpPr>
          <p:nvPr/>
        </p:nvSpPr>
        <p:spPr>
          <a:xfrm>
            <a:off x="3695107" y="316126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quada One"/>
              <a:buNone/>
              <a:defRPr sz="4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dirty="0" smtClean="0"/>
              <a:t>05</a:t>
            </a:r>
            <a:endParaRPr lang="es" dirty="0"/>
          </a:p>
        </p:txBody>
      </p:sp>
      <p:sp>
        <p:nvSpPr>
          <p:cNvPr id="21" name="Google Shape;311;p44"/>
          <p:cNvSpPr txBox="1">
            <a:spLocks/>
          </p:cNvSpPr>
          <p:nvPr/>
        </p:nvSpPr>
        <p:spPr>
          <a:xfrm>
            <a:off x="3254320" y="3592865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 smtClean="0"/>
              <a:t>FUTURE PLAN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5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TRACTION</a:t>
            </a:r>
            <a:endParaRPr/>
          </a:p>
        </p:txBody>
      </p:sp>
      <p:sp>
        <p:nvSpPr>
          <p:cNvPr id="505" name="Google Shape;505;p55"/>
          <p:cNvSpPr txBox="1">
            <a:spLocks noGrp="1"/>
          </p:cNvSpPr>
          <p:nvPr>
            <p:ph type="title" idx="5"/>
          </p:nvPr>
        </p:nvSpPr>
        <p:spPr>
          <a:xfrm>
            <a:off x="6786025" y="3366750"/>
            <a:ext cx="1692900" cy="4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15</a:t>
            </a:r>
            <a:endParaRPr/>
          </a:p>
        </p:txBody>
      </p:sp>
      <p:sp>
        <p:nvSpPr>
          <p:cNvPr id="506" name="Google Shape;506;p55"/>
          <p:cNvSpPr txBox="1">
            <a:spLocks noGrp="1"/>
          </p:cNvSpPr>
          <p:nvPr>
            <p:ph type="subTitle" idx="4"/>
          </p:nvPr>
        </p:nvSpPr>
        <p:spPr>
          <a:xfrm>
            <a:off x="4515032" y="27592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Average user savings per deal</a:t>
            </a:r>
            <a:endParaRPr/>
          </a:p>
        </p:txBody>
      </p:sp>
      <p:sp>
        <p:nvSpPr>
          <p:cNvPr id="507" name="Google Shape;507;p55"/>
          <p:cNvSpPr txBox="1">
            <a:spLocks noGrp="1"/>
          </p:cNvSpPr>
          <p:nvPr>
            <p:ph type="title" idx="3"/>
          </p:nvPr>
        </p:nvSpPr>
        <p:spPr>
          <a:xfrm>
            <a:off x="4621825" y="2341875"/>
            <a:ext cx="1692900" cy="4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140,000</a:t>
            </a:r>
            <a:endParaRPr/>
          </a:p>
        </p:txBody>
      </p:sp>
      <p:sp>
        <p:nvSpPr>
          <p:cNvPr id="508" name="Google Shape;508;p55"/>
          <p:cNvSpPr txBox="1">
            <a:spLocks noGrp="1"/>
          </p:cNvSpPr>
          <p:nvPr>
            <p:ph type="subTitle" idx="6"/>
          </p:nvPr>
        </p:nvSpPr>
        <p:spPr>
          <a:xfrm>
            <a:off x="6679232" y="37841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Total app downloads</a:t>
            </a:r>
            <a:endParaRPr/>
          </a:p>
        </p:txBody>
      </p:sp>
      <p:sp>
        <p:nvSpPr>
          <p:cNvPr id="509" name="Google Shape;509;p55"/>
          <p:cNvSpPr txBox="1">
            <a:spLocks noGrp="1"/>
          </p:cNvSpPr>
          <p:nvPr>
            <p:ph type="title" idx="2"/>
          </p:nvPr>
        </p:nvSpPr>
        <p:spPr>
          <a:xfrm>
            <a:off x="6786025" y="2341875"/>
            <a:ext cx="1692900" cy="4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12,000</a:t>
            </a:r>
            <a:endParaRPr/>
          </a:p>
        </p:txBody>
      </p:sp>
      <p:sp>
        <p:nvSpPr>
          <p:cNvPr id="510" name="Google Shape;510;p55"/>
          <p:cNvSpPr txBox="1">
            <a:spLocks noGrp="1"/>
          </p:cNvSpPr>
          <p:nvPr>
            <p:ph type="subTitle" idx="1"/>
          </p:nvPr>
        </p:nvSpPr>
        <p:spPr>
          <a:xfrm>
            <a:off x="6679232" y="27592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Registered businesses</a:t>
            </a:r>
            <a:endParaRPr/>
          </a:p>
        </p:txBody>
      </p:sp>
      <p:sp>
        <p:nvSpPr>
          <p:cNvPr id="511" name="Google Shape;511;p55"/>
          <p:cNvSpPr txBox="1">
            <a:spLocks noGrp="1"/>
          </p:cNvSpPr>
          <p:nvPr>
            <p:ph type="title" idx="7"/>
          </p:nvPr>
        </p:nvSpPr>
        <p:spPr>
          <a:xfrm>
            <a:off x="4621825" y="3366750"/>
            <a:ext cx="1692900" cy="4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2,200</a:t>
            </a:r>
            <a:endParaRPr/>
          </a:p>
        </p:txBody>
      </p:sp>
      <p:sp>
        <p:nvSpPr>
          <p:cNvPr id="512" name="Google Shape;512;p55"/>
          <p:cNvSpPr txBox="1">
            <a:spLocks noGrp="1"/>
          </p:cNvSpPr>
          <p:nvPr>
            <p:ph type="subTitle" idx="8"/>
          </p:nvPr>
        </p:nvSpPr>
        <p:spPr>
          <a:xfrm>
            <a:off x="4515032" y="37841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Daily number of users</a:t>
            </a:r>
            <a:endParaRPr/>
          </a:p>
        </p:txBody>
      </p:sp>
      <p:sp>
        <p:nvSpPr>
          <p:cNvPr id="513" name="Google Shape;513;p55"/>
          <p:cNvSpPr txBox="1">
            <a:spLocks noGrp="1"/>
          </p:cNvSpPr>
          <p:nvPr>
            <p:ph type="title" idx="9"/>
          </p:nvPr>
        </p:nvSpPr>
        <p:spPr>
          <a:xfrm>
            <a:off x="1698750" y="1439025"/>
            <a:ext cx="1692900" cy="4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150,000</a:t>
            </a:r>
            <a:endParaRPr/>
          </a:p>
        </p:txBody>
      </p:sp>
      <p:sp>
        <p:nvSpPr>
          <p:cNvPr id="514" name="Google Shape;514;p55"/>
          <p:cNvSpPr txBox="1">
            <a:spLocks noGrp="1"/>
          </p:cNvSpPr>
          <p:nvPr>
            <p:ph type="subTitle" idx="13"/>
          </p:nvPr>
        </p:nvSpPr>
        <p:spPr>
          <a:xfrm>
            <a:off x="1591957" y="18563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Gross revenues in 2017-2018</a:t>
            </a:r>
            <a:endParaRPr/>
          </a:p>
        </p:txBody>
      </p:sp>
      <p:sp>
        <p:nvSpPr>
          <p:cNvPr id="515" name="Google Shape;515;p55"/>
          <p:cNvSpPr txBox="1">
            <a:spLocks noGrp="1"/>
          </p:cNvSpPr>
          <p:nvPr>
            <p:ph type="subTitle" idx="4"/>
          </p:nvPr>
        </p:nvSpPr>
        <p:spPr>
          <a:xfrm>
            <a:off x="654550" y="4353875"/>
            <a:ext cx="36933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If you want to modify this graph, click on it, follow the link, change the data and replace it </a:t>
            </a:r>
            <a:endParaRPr/>
          </a:p>
        </p:txBody>
      </p:sp>
      <p:pic>
        <p:nvPicPr>
          <p:cNvPr id="516" name="Google Shape;516;p5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550" y="2266400"/>
            <a:ext cx="3693399" cy="193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7"/>
          <p:cNvSpPr/>
          <p:nvPr/>
        </p:nvSpPr>
        <p:spPr>
          <a:xfrm rot="5400000">
            <a:off x="2534502" y="1219730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47"/>
          <p:cNvSpPr/>
          <p:nvPr/>
        </p:nvSpPr>
        <p:spPr>
          <a:xfrm rot="5400000">
            <a:off x="3566117" y="3010595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7"/>
          <p:cNvSpPr/>
          <p:nvPr/>
        </p:nvSpPr>
        <p:spPr>
          <a:xfrm rot="5400000">
            <a:off x="4584549" y="1219730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7"/>
          <p:cNvSpPr txBox="1">
            <a:spLocks noGrp="1"/>
          </p:cNvSpPr>
          <p:nvPr>
            <p:ph type="ctrTitle"/>
          </p:nvPr>
        </p:nvSpPr>
        <p:spPr>
          <a:xfrm>
            <a:off x="749100" y="507400"/>
            <a:ext cx="2973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TEAM</a:t>
            </a:r>
            <a:endParaRPr/>
          </a:p>
        </p:txBody>
      </p:sp>
      <p:sp>
        <p:nvSpPr>
          <p:cNvPr id="344" name="Google Shape;344;p47"/>
          <p:cNvSpPr txBox="1">
            <a:spLocks noGrp="1"/>
          </p:cNvSpPr>
          <p:nvPr>
            <p:ph type="ctrTitle" idx="2"/>
          </p:nvPr>
        </p:nvSpPr>
        <p:spPr>
          <a:xfrm>
            <a:off x="2750155" y="1802125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JENNA DOE</a:t>
            </a:r>
            <a:endParaRPr/>
          </a:p>
        </p:txBody>
      </p:sp>
      <p:sp>
        <p:nvSpPr>
          <p:cNvPr id="345" name="Google Shape;345;p47"/>
          <p:cNvSpPr txBox="1">
            <a:spLocks noGrp="1"/>
          </p:cNvSpPr>
          <p:nvPr>
            <p:ph type="subTitle" idx="1"/>
          </p:nvPr>
        </p:nvSpPr>
        <p:spPr>
          <a:xfrm>
            <a:off x="2750119" y="2263575"/>
            <a:ext cx="1570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sp>
        <p:nvSpPr>
          <p:cNvPr id="346" name="Google Shape;346;p47"/>
          <p:cNvSpPr txBox="1">
            <a:spLocks noGrp="1"/>
          </p:cNvSpPr>
          <p:nvPr>
            <p:ph type="ctrTitle" idx="3"/>
          </p:nvPr>
        </p:nvSpPr>
        <p:spPr>
          <a:xfrm>
            <a:off x="4800201" y="1802125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JOHN PATTERSON</a:t>
            </a:r>
            <a:endParaRPr/>
          </a:p>
        </p:txBody>
      </p:sp>
      <p:sp>
        <p:nvSpPr>
          <p:cNvPr id="347" name="Google Shape;347;p47"/>
          <p:cNvSpPr txBox="1">
            <a:spLocks noGrp="1"/>
          </p:cNvSpPr>
          <p:nvPr>
            <p:ph type="subTitle" idx="4"/>
          </p:nvPr>
        </p:nvSpPr>
        <p:spPr>
          <a:xfrm>
            <a:off x="4800165" y="2263575"/>
            <a:ext cx="1570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sp>
        <p:nvSpPr>
          <p:cNvPr id="348" name="Google Shape;348;p47"/>
          <p:cNvSpPr txBox="1">
            <a:spLocks noGrp="1"/>
          </p:cNvSpPr>
          <p:nvPr>
            <p:ph type="ctrTitle" idx="5"/>
          </p:nvPr>
        </p:nvSpPr>
        <p:spPr>
          <a:xfrm>
            <a:off x="3794948" y="3600050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HELENA JAMES</a:t>
            </a:r>
            <a:endParaRPr/>
          </a:p>
        </p:txBody>
      </p:sp>
      <p:sp>
        <p:nvSpPr>
          <p:cNvPr id="349" name="Google Shape;349;p47"/>
          <p:cNvSpPr txBox="1">
            <a:spLocks noGrp="1"/>
          </p:cNvSpPr>
          <p:nvPr>
            <p:ph type="subTitle" idx="6"/>
          </p:nvPr>
        </p:nvSpPr>
        <p:spPr>
          <a:xfrm>
            <a:off x="3795050" y="4061500"/>
            <a:ext cx="1570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grpSp>
        <p:nvGrpSpPr>
          <p:cNvPr id="350" name="Google Shape;350;p47"/>
          <p:cNvGrpSpPr/>
          <p:nvPr/>
        </p:nvGrpSpPr>
        <p:grpSpPr>
          <a:xfrm>
            <a:off x="3346080" y="1686777"/>
            <a:ext cx="338842" cy="336332"/>
            <a:chOff x="-56012425" y="1903275"/>
            <a:chExt cx="320600" cy="318225"/>
          </a:xfrm>
        </p:grpSpPr>
        <p:sp>
          <p:nvSpPr>
            <p:cNvPr id="351" name="Google Shape;351;p47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7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47"/>
          <p:cNvGrpSpPr/>
          <p:nvPr/>
        </p:nvGrpSpPr>
        <p:grpSpPr>
          <a:xfrm>
            <a:off x="4411059" y="3470453"/>
            <a:ext cx="337997" cy="336411"/>
            <a:chOff x="-55620175" y="2686900"/>
            <a:chExt cx="319800" cy="318300"/>
          </a:xfrm>
        </p:grpSpPr>
        <p:sp>
          <p:nvSpPr>
            <p:cNvPr id="354" name="Google Shape;354;p47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7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7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7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47"/>
          <p:cNvGrpSpPr/>
          <p:nvPr/>
        </p:nvGrpSpPr>
        <p:grpSpPr>
          <a:xfrm>
            <a:off x="5450711" y="1686773"/>
            <a:ext cx="295536" cy="336332"/>
            <a:chOff x="-56774050" y="1904075"/>
            <a:chExt cx="279625" cy="318225"/>
          </a:xfrm>
        </p:grpSpPr>
        <p:sp>
          <p:nvSpPr>
            <p:cNvPr id="359" name="Google Shape;359;p47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7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6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CASE STUDY</a:t>
            </a:r>
            <a:endParaRPr/>
          </a:p>
        </p:txBody>
      </p:sp>
      <p:sp>
        <p:nvSpPr>
          <p:cNvPr id="522" name="Google Shape;522;p56"/>
          <p:cNvSpPr txBox="1">
            <a:spLocks noGrp="1"/>
          </p:cNvSpPr>
          <p:nvPr>
            <p:ph type="subTitle" idx="4294967295"/>
          </p:nvPr>
        </p:nvSpPr>
        <p:spPr>
          <a:xfrm>
            <a:off x="5126250" y="1788900"/>
            <a:ext cx="19566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Neptune is the farthest planet from the Sun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523" name="Google Shape;523;p56"/>
          <p:cNvSpPr txBox="1">
            <a:spLocks noGrp="1"/>
          </p:cNvSpPr>
          <p:nvPr>
            <p:ph type="subTitle" idx="4294967295"/>
          </p:nvPr>
        </p:nvSpPr>
        <p:spPr>
          <a:xfrm>
            <a:off x="5141150" y="3552825"/>
            <a:ext cx="19566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Venus has a beautiful name, but it’s terribly hot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524" name="Google Shape;524;p56"/>
          <p:cNvSpPr txBox="1">
            <a:spLocks noGrp="1"/>
          </p:cNvSpPr>
          <p:nvPr>
            <p:ph type="ctrTitle" idx="4294967295"/>
          </p:nvPr>
        </p:nvSpPr>
        <p:spPr>
          <a:xfrm>
            <a:off x="1216120" y="2247223"/>
            <a:ext cx="1247700" cy="3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SOLUTION</a:t>
            </a:r>
            <a:endParaRPr sz="1800"/>
          </a:p>
        </p:txBody>
      </p:sp>
      <p:sp>
        <p:nvSpPr>
          <p:cNvPr id="525" name="Google Shape;525;p56"/>
          <p:cNvSpPr txBox="1">
            <a:spLocks noGrp="1"/>
          </p:cNvSpPr>
          <p:nvPr>
            <p:ph type="subTitle" idx="4294967295"/>
          </p:nvPr>
        </p:nvSpPr>
        <p:spPr>
          <a:xfrm>
            <a:off x="1216119" y="2694550"/>
            <a:ext cx="22110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Despite being red, Mars is a cold place, not hot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526" name="Google Shape;526;p56"/>
          <p:cNvSpPr txBox="1">
            <a:spLocks noGrp="1"/>
          </p:cNvSpPr>
          <p:nvPr>
            <p:ph type="ctrTitle" idx="4294967295"/>
          </p:nvPr>
        </p:nvSpPr>
        <p:spPr>
          <a:xfrm>
            <a:off x="5835159" y="1351118"/>
            <a:ext cx="1247700" cy="3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CHALLENGE</a:t>
            </a:r>
            <a:endParaRPr sz="1800"/>
          </a:p>
        </p:txBody>
      </p:sp>
      <p:sp>
        <p:nvSpPr>
          <p:cNvPr id="527" name="Google Shape;527;p56"/>
          <p:cNvSpPr txBox="1">
            <a:spLocks noGrp="1"/>
          </p:cNvSpPr>
          <p:nvPr>
            <p:ph type="ctrTitle" idx="4294967295"/>
          </p:nvPr>
        </p:nvSpPr>
        <p:spPr>
          <a:xfrm>
            <a:off x="5850059" y="3137893"/>
            <a:ext cx="1247700" cy="3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RESULTS</a:t>
            </a:r>
            <a:endParaRPr sz="1800"/>
          </a:p>
        </p:txBody>
      </p:sp>
      <p:grpSp>
        <p:nvGrpSpPr>
          <p:cNvPr id="528" name="Google Shape;528;p56"/>
          <p:cNvGrpSpPr/>
          <p:nvPr/>
        </p:nvGrpSpPr>
        <p:grpSpPr>
          <a:xfrm>
            <a:off x="3542350" y="3292377"/>
            <a:ext cx="3555214" cy="1103532"/>
            <a:chOff x="3636333" y="3431130"/>
            <a:chExt cx="3021343" cy="937819"/>
          </a:xfrm>
        </p:grpSpPr>
        <p:sp>
          <p:nvSpPr>
            <p:cNvPr id="529" name="Google Shape;529;p56"/>
            <p:cNvSpPr/>
            <p:nvPr/>
          </p:nvSpPr>
          <p:spPr>
            <a:xfrm rot="-5400000">
              <a:off x="3573191" y="3494272"/>
              <a:ext cx="937819" cy="811536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6"/>
            <p:cNvSpPr/>
            <p:nvPr/>
          </p:nvSpPr>
          <p:spPr>
            <a:xfrm rot="-5400000">
              <a:off x="3666444" y="3574971"/>
              <a:ext cx="751318" cy="650139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31" name="Google Shape;531;p56"/>
            <p:cNvCxnSpPr/>
            <p:nvPr/>
          </p:nvCxnSpPr>
          <p:spPr>
            <a:xfrm>
              <a:off x="4454776" y="3668175"/>
              <a:ext cx="2202900" cy="298500"/>
            </a:xfrm>
            <a:prstGeom prst="bentConnector3">
              <a:avLst>
                <a:gd name="adj1" fmla="val 100007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32" name="Google Shape;532;p56"/>
            <p:cNvSpPr/>
            <p:nvPr/>
          </p:nvSpPr>
          <p:spPr>
            <a:xfrm>
              <a:off x="3871413" y="3746358"/>
              <a:ext cx="327817" cy="307327"/>
            </a:xfrm>
            <a:custGeom>
              <a:avLst/>
              <a:gdLst/>
              <a:ahLst/>
              <a:cxnLst/>
              <a:rect l="l" t="t" r="r" b="b"/>
              <a:pathLst>
                <a:path w="19326" h="18118" extrusionOk="0">
                  <a:moveTo>
                    <a:pt x="17628" y="6794"/>
                  </a:moveTo>
                  <a:cubicBezTo>
                    <a:pt x="17939" y="6794"/>
                    <a:pt x="18193" y="7048"/>
                    <a:pt x="18193" y="7362"/>
                  </a:cubicBezTo>
                  <a:lnTo>
                    <a:pt x="18193" y="7927"/>
                  </a:lnTo>
                  <a:lnTo>
                    <a:pt x="12532" y="7927"/>
                  </a:lnTo>
                  <a:lnTo>
                    <a:pt x="12532" y="7362"/>
                  </a:lnTo>
                  <a:cubicBezTo>
                    <a:pt x="12532" y="7048"/>
                    <a:pt x="12785" y="6794"/>
                    <a:pt x="13099" y="6794"/>
                  </a:cubicBezTo>
                  <a:close/>
                  <a:moveTo>
                    <a:pt x="17628" y="1133"/>
                  </a:moveTo>
                  <a:cubicBezTo>
                    <a:pt x="17939" y="1133"/>
                    <a:pt x="18193" y="1387"/>
                    <a:pt x="18193" y="1701"/>
                  </a:cubicBezTo>
                  <a:lnTo>
                    <a:pt x="18193" y="5759"/>
                  </a:lnTo>
                  <a:cubicBezTo>
                    <a:pt x="18012" y="5695"/>
                    <a:pt x="17819" y="5662"/>
                    <a:pt x="17628" y="5662"/>
                  </a:cubicBezTo>
                  <a:lnTo>
                    <a:pt x="13099" y="5662"/>
                  </a:lnTo>
                  <a:cubicBezTo>
                    <a:pt x="12160" y="5662"/>
                    <a:pt x="11399" y="6423"/>
                    <a:pt x="11399" y="7362"/>
                  </a:cubicBezTo>
                  <a:lnTo>
                    <a:pt x="11399" y="11324"/>
                  </a:lnTo>
                  <a:lnTo>
                    <a:pt x="1133" y="11324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1399" y="12456"/>
                  </a:moveTo>
                  <a:lnTo>
                    <a:pt x="11399" y="13588"/>
                  </a:lnTo>
                  <a:lnTo>
                    <a:pt x="1701" y="13588"/>
                  </a:lnTo>
                  <a:cubicBezTo>
                    <a:pt x="1387" y="13588"/>
                    <a:pt x="1133" y="13335"/>
                    <a:pt x="1133" y="13024"/>
                  </a:cubicBezTo>
                  <a:lnTo>
                    <a:pt x="1133" y="12456"/>
                  </a:lnTo>
                  <a:close/>
                  <a:moveTo>
                    <a:pt x="18193" y="9059"/>
                  </a:moveTo>
                  <a:lnTo>
                    <a:pt x="18193" y="14720"/>
                  </a:lnTo>
                  <a:lnTo>
                    <a:pt x="12532" y="14720"/>
                  </a:lnTo>
                  <a:lnTo>
                    <a:pt x="12532" y="9059"/>
                  </a:lnTo>
                  <a:close/>
                  <a:moveTo>
                    <a:pt x="11399" y="14720"/>
                  </a:moveTo>
                  <a:lnTo>
                    <a:pt x="11399" y="16420"/>
                  </a:lnTo>
                  <a:cubicBezTo>
                    <a:pt x="11399" y="16611"/>
                    <a:pt x="11432" y="16804"/>
                    <a:pt x="11496" y="16985"/>
                  </a:cubicBezTo>
                  <a:lnTo>
                    <a:pt x="7051" y="16985"/>
                  </a:lnTo>
                  <a:lnTo>
                    <a:pt x="7806" y="14720"/>
                  </a:lnTo>
                  <a:close/>
                  <a:moveTo>
                    <a:pt x="18193" y="15853"/>
                  </a:moveTo>
                  <a:lnTo>
                    <a:pt x="18193" y="16420"/>
                  </a:lnTo>
                  <a:cubicBezTo>
                    <a:pt x="18193" y="16731"/>
                    <a:pt x="17939" y="16985"/>
                    <a:pt x="17628" y="16985"/>
                  </a:cubicBezTo>
                  <a:lnTo>
                    <a:pt x="13099" y="16985"/>
                  </a:lnTo>
                  <a:cubicBezTo>
                    <a:pt x="12785" y="16985"/>
                    <a:pt x="12532" y="16731"/>
                    <a:pt x="12532" y="16420"/>
                  </a:cubicBezTo>
                  <a:lnTo>
                    <a:pt x="12532" y="15853"/>
                  </a:ln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3024"/>
                  </a:lnTo>
                  <a:cubicBezTo>
                    <a:pt x="1" y="13960"/>
                    <a:pt x="762" y="14720"/>
                    <a:pt x="1701" y="14720"/>
                  </a:cubicBezTo>
                  <a:lnTo>
                    <a:pt x="6613" y="14720"/>
                  </a:lnTo>
                  <a:lnTo>
                    <a:pt x="5859" y="16985"/>
                  </a:lnTo>
                  <a:lnTo>
                    <a:pt x="4002" y="16985"/>
                  </a:lnTo>
                  <a:cubicBezTo>
                    <a:pt x="3688" y="16985"/>
                    <a:pt x="3437" y="17239"/>
                    <a:pt x="3437" y="17553"/>
                  </a:cubicBezTo>
                  <a:cubicBezTo>
                    <a:pt x="3437" y="17864"/>
                    <a:pt x="3688" y="18117"/>
                    <a:pt x="4002" y="18117"/>
                  </a:cubicBezTo>
                  <a:lnTo>
                    <a:pt x="17628" y="18117"/>
                  </a:lnTo>
                  <a:cubicBezTo>
                    <a:pt x="18564" y="18117"/>
                    <a:pt x="19325" y="17356"/>
                    <a:pt x="19325" y="16420"/>
                  </a:cubicBezTo>
                  <a:lnTo>
                    <a:pt x="19325" y="1701"/>
                  </a:lnTo>
                  <a:cubicBezTo>
                    <a:pt x="19325" y="762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3" name="Google Shape;533;p56"/>
          <p:cNvGrpSpPr/>
          <p:nvPr/>
        </p:nvGrpSpPr>
        <p:grpSpPr>
          <a:xfrm>
            <a:off x="1224786" y="2400338"/>
            <a:ext cx="3789589" cy="1103532"/>
            <a:chOff x="1666788" y="2673044"/>
            <a:chExt cx="3220523" cy="937819"/>
          </a:xfrm>
        </p:grpSpPr>
        <p:sp>
          <p:nvSpPr>
            <p:cNvPr id="534" name="Google Shape;534;p56"/>
            <p:cNvSpPr/>
            <p:nvPr/>
          </p:nvSpPr>
          <p:spPr>
            <a:xfrm rot="-5400000">
              <a:off x="4012633" y="2736186"/>
              <a:ext cx="937819" cy="811536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56"/>
            <p:cNvSpPr/>
            <p:nvPr/>
          </p:nvSpPr>
          <p:spPr>
            <a:xfrm rot="-5400000">
              <a:off x="4105887" y="2816885"/>
              <a:ext cx="751318" cy="650139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36" name="Google Shape;536;p56"/>
            <p:cNvCxnSpPr/>
            <p:nvPr/>
          </p:nvCxnSpPr>
          <p:spPr>
            <a:xfrm flipH="1">
              <a:off x="1666788" y="2914950"/>
              <a:ext cx="2409000" cy="305400"/>
            </a:xfrm>
            <a:prstGeom prst="bentConnector3">
              <a:avLst>
                <a:gd name="adj1" fmla="val 100059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37" name="Google Shape;537;p56"/>
            <p:cNvGrpSpPr/>
            <p:nvPr/>
          </p:nvGrpSpPr>
          <p:grpSpPr>
            <a:xfrm>
              <a:off x="4317638" y="2976566"/>
              <a:ext cx="327823" cy="328695"/>
              <a:chOff x="-1700225" y="2768875"/>
              <a:chExt cx="291450" cy="292225"/>
            </a:xfrm>
          </p:grpSpPr>
          <p:sp>
            <p:nvSpPr>
              <p:cNvPr id="538" name="Google Shape;538;p56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9" extrusionOk="0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56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56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56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5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56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56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3403" extrusionOk="0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4" name="Google Shape;544;p56"/>
          <p:cNvGrpSpPr/>
          <p:nvPr/>
        </p:nvGrpSpPr>
        <p:grpSpPr>
          <a:xfrm>
            <a:off x="3534365" y="1505857"/>
            <a:ext cx="3547089" cy="1103532"/>
            <a:chOff x="3629547" y="1912884"/>
            <a:chExt cx="3014438" cy="937819"/>
          </a:xfrm>
        </p:grpSpPr>
        <p:sp>
          <p:nvSpPr>
            <p:cNvPr id="545" name="Google Shape;545;p56"/>
            <p:cNvSpPr/>
            <p:nvPr/>
          </p:nvSpPr>
          <p:spPr>
            <a:xfrm rot="-5400000">
              <a:off x="3566405" y="1976026"/>
              <a:ext cx="937819" cy="811536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56"/>
            <p:cNvSpPr/>
            <p:nvPr/>
          </p:nvSpPr>
          <p:spPr>
            <a:xfrm rot="-5400000">
              <a:off x="3659659" y="2056725"/>
              <a:ext cx="751318" cy="650139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47" name="Google Shape;547;p56"/>
            <p:cNvCxnSpPr/>
            <p:nvPr/>
          </p:nvCxnSpPr>
          <p:spPr>
            <a:xfrm>
              <a:off x="4441085" y="2146375"/>
              <a:ext cx="2202900" cy="298500"/>
            </a:xfrm>
            <a:prstGeom prst="bentConnector3">
              <a:avLst>
                <a:gd name="adj1" fmla="val 100054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48" name="Google Shape;548;p56"/>
            <p:cNvGrpSpPr/>
            <p:nvPr/>
          </p:nvGrpSpPr>
          <p:grpSpPr>
            <a:xfrm>
              <a:off x="3871403" y="2217441"/>
              <a:ext cx="327823" cy="328695"/>
              <a:chOff x="-1333200" y="2770450"/>
              <a:chExt cx="291450" cy="292225"/>
            </a:xfrm>
          </p:grpSpPr>
          <p:sp>
            <p:nvSpPr>
              <p:cNvPr id="549" name="Google Shape;549;p56"/>
              <p:cNvSpPr/>
              <p:nvPr/>
            </p:nvSpPr>
            <p:spPr>
              <a:xfrm>
                <a:off x="-1299325" y="2808250"/>
                <a:ext cx="222925" cy="134725"/>
              </a:xfrm>
              <a:custGeom>
                <a:avLst/>
                <a:gdLst/>
                <a:ahLst/>
                <a:cxnLst/>
                <a:rect l="l" t="t" r="r" b="b"/>
                <a:pathLst>
                  <a:path w="8917" h="5389" extrusionOk="0">
                    <a:moveTo>
                      <a:pt x="7877" y="631"/>
                    </a:moveTo>
                    <a:cubicBezTo>
                      <a:pt x="8066" y="631"/>
                      <a:pt x="8223" y="789"/>
                      <a:pt x="8223" y="978"/>
                    </a:cubicBezTo>
                    <a:cubicBezTo>
                      <a:pt x="8223" y="1167"/>
                      <a:pt x="8066" y="1324"/>
                      <a:pt x="7877" y="1324"/>
                    </a:cubicBezTo>
                    <a:cubicBezTo>
                      <a:pt x="7656" y="1324"/>
                      <a:pt x="7498" y="1167"/>
                      <a:pt x="7498" y="978"/>
                    </a:cubicBezTo>
                    <a:cubicBezTo>
                      <a:pt x="7498" y="789"/>
                      <a:pt x="7656" y="631"/>
                      <a:pt x="7877" y="631"/>
                    </a:cubicBezTo>
                    <a:close/>
                    <a:moveTo>
                      <a:pt x="3056" y="1293"/>
                    </a:moveTo>
                    <a:cubicBezTo>
                      <a:pt x="3245" y="1293"/>
                      <a:pt x="3403" y="1450"/>
                      <a:pt x="3403" y="1639"/>
                    </a:cubicBezTo>
                    <a:cubicBezTo>
                      <a:pt x="3403" y="1828"/>
                      <a:pt x="3245" y="1986"/>
                      <a:pt x="3056" y="1986"/>
                    </a:cubicBezTo>
                    <a:cubicBezTo>
                      <a:pt x="2867" y="1986"/>
                      <a:pt x="2710" y="1828"/>
                      <a:pt x="2710" y="1639"/>
                    </a:cubicBezTo>
                    <a:cubicBezTo>
                      <a:pt x="2741" y="1450"/>
                      <a:pt x="2899" y="1293"/>
                      <a:pt x="3056" y="1293"/>
                    </a:cubicBezTo>
                    <a:close/>
                    <a:moveTo>
                      <a:pt x="5797" y="3340"/>
                    </a:moveTo>
                    <a:cubicBezTo>
                      <a:pt x="6018" y="3340"/>
                      <a:pt x="6175" y="3498"/>
                      <a:pt x="6175" y="3687"/>
                    </a:cubicBezTo>
                    <a:cubicBezTo>
                      <a:pt x="6175" y="3876"/>
                      <a:pt x="6018" y="4034"/>
                      <a:pt x="5797" y="4034"/>
                    </a:cubicBezTo>
                    <a:cubicBezTo>
                      <a:pt x="5608" y="4034"/>
                      <a:pt x="5451" y="3876"/>
                      <a:pt x="5451" y="3687"/>
                    </a:cubicBezTo>
                    <a:cubicBezTo>
                      <a:pt x="5451" y="3498"/>
                      <a:pt x="5608" y="3340"/>
                      <a:pt x="5797" y="3340"/>
                    </a:cubicBezTo>
                    <a:close/>
                    <a:moveTo>
                      <a:pt x="1008" y="4034"/>
                    </a:moveTo>
                    <a:cubicBezTo>
                      <a:pt x="1198" y="4034"/>
                      <a:pt x="1355" y="4191"/>
                      <a:pt x="1355" y="4412"/>
                    </a:cubicBezTo>
                    <a:cubicBezTo>
                      <a:pt x="1355" y="4601"/>
                      <a:pt x="1198" y="4758"/>
                      <a:pt x="1008" y="4758"/>
                    </a:cubicBezTo>
                    <a:cubicBezTo>
                      <a:pt x="819" y="4758"/>
                      <a:pt x="662" y="4601"/>
                      <a:pt x="662" y="4412"/>
                    </a:cubicBezTo>
                    <a:cubicBezTo>
                      <a:pt x="662" y="4191"/>
                      <a:pt x="819" y="4034"/>
                      <a:pt x="1008" y="4034"/>
                    </a:cubicBezTo>
                    <a:close/>
                    <a:moveTo>
                      <a:pt x="7908" y="1"/>
                    </a:moveTo>
                    <a:cubicBezTo>
                      <a:pt x="7341" y="1"/>
                      <a:pt x="6868" y="474"/>
                      <a:pt x="6868" y="1009"/>
                    </a:cubicBezTo>
                    <a:cubicBezTo>
                      <a:pt x="6868" y="1198"/>
                      <a:pt x="6963" y="1419"/>
                      <a:pt x="7026" y="1576"/>
                    </a:cubicBezTo>
                    <a:lnTo>
                      <a:pt x="6112" y="2742"/>
                    </a:lnTo>
                    <a:cubicBezTo>
                      <a:pt x="6032" y="2722"/>
                      <a:pt x="5943" y="2711"/>
                      <a:pt x="5850" y="2711"/>
                    </a:cubicBezTo>
                    <a:cubicBezTo>
                      <a:pt x="5650" y="2711"/>
                      <a:pt x="5434" y="2760"/>
                      <a:pt x="5262" y="2868"/>
                    </a:cubicBezTo>
                    <a:lnTo>
                      <a:pt x="4096" y="1954"/>
                    </a:lnTo>
                    <a:cubicBezTo>
                      <a:pt x="4127" y="1891"/>
                      <a:pt x="4127" y="1765"/>
                      <a:pt x="4127" y="1639"/>
                    </a:cubicBezTo>
                    <a:cubicBezTo>
                      <a:pt x="4127" y="1104"/>
                      <a:pt x="3655" y="631"/>
                      <a:pt x="3088" y="631"/>
                    </a:cubicBezTo>
                    <a:cubicBezTo>
                      <a:pt x="2552" y="631"/>
                      <a:pt x="2080" y="1104"/>
                      <a:pt x="2080" y="1639"/>
                    </a:cubicBezTo>
                    <a:cubicBezTo>
                      <a:pt x="2080" y="1828"/>
                      <a:pt x="2143" y="2049"/>
                      <a:pt x="2237" y="2206"/>
                    </a:cubicBezTo>
                    <a:lnTo>
                      <a:pt x="1324" y="3372"/>
                    </a:lnTo>
                    <a:cubicBezTo>
                      <a:pt x="1261" y="3340"/>
                      <a:pt x="1134" y="3340"/>
                      <a:pt x="1008" y="3340"/>
                    </a:cubicBezTo>
                    <a:cubicBezTo>
                      <a:pt x="441" y="3340"/>
                      <a:pt x="0" y="3813"/>
                      <a:pt x="0" y="4349"/>
                    </a:cubicBezTo>
                    <a:cubicBezTo>
                      <a:pt x="0" y="4947"/>
                      <a:pt x="441" y="5388"/>
                      <a:pt x="1008" y="5388"/>
                    </a:cubicBezTo>
                    <a:cubicBezTo>
                      <a:pt x="1576" y="5388"/>
                      <a:pt x="2017" y="4916"/>
                      <a:pt x="2017" y="4349"/>
                    </a:cubicBezTo>
                    <a:cubicBezTo>
                      <a:pt x="2017" y="4160"/>
                      <a:pt x="1954" y="3971"/>
                      <a:pt x="1859" y="3813"/>
                    </a:cubicBezTo>
                    <a:lnTo>
                      <a:pt x="2773" y="2616"/>
                    </a:lnTo>
                    <a:cubicBezTo>
                      <a:pt x="2875" y="2650"/>
                      <a:pt x="2980" y="2667"/>
                      <a:pt x="3087" y="2667"/>
                    </a:cubicBezTo>
                    <a:cubicBezTo>
                      <a:pt x="3278" y="2667"/>
                      <a:pt x="3473" y="2611"/>
                      <a:pt x="3655" y="2490"/>
                    </a:cubicBezTo>
                    <a:lnTo>
                      <a:pt x="4821" y="3403"/>
                    </a:lnTo>
                    <a:cubicBezTo>
                      <a:pt x="4789" y="3498"/>
                      <a:pt x="4789" y="3624"/>
                      <a:pt x="4789" y="3719"/>
                    </a:cubicBezTo>
                    <a:cubicBezTo>
                      <a:pt x="4789" y="4286"/>
                      <a:pt x="5262" y="4758"/>
                      <a:pt x="5797" y="4758"/>
                    </a:cubicBezTo>
                    <a:cubicBezTo>
                      <a:pt x="6364" y="4758"/>
                      <a:pt x="6837" y="4286"/>
                      <a:pt x="6837" y="3719"/>
                    </a:cubicBezTo>
                    <a:cubicBezTo>
                      <a:pt x="6837" y="3529"/>
                      <a:pt x="6742" y="3340"/>
                      <a:pt x="6679" y="3183"/>
                    </a:cubicBezTo>
                    <a:lnTo>
                      <a:pt x="7593" y="1986"/>
                    </a:lnTo>
                    <a:cubicBezTo>
                      <a:pt x="7656" y="2049"/>
                      <a:pt x="7782" y="2049"/>
                      <a:pt x="7908" y="2049"/>
                    </a:cubicBezTo>
                    <a:cubicBezTo>
                      <a:pt x="8444" y="2049"/>
                      <a:pt x="8916" y="1576"/>
                      <a:pt x="8916" y="1009"/>
                    </a:cubicBez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56"/>
              <p:cNvSpPr/>
              <p:nvPr/>
            </p:nvSpPr>
            <p:spPr>
              <a:xfrm>
                <a:off x="-1333200" y="2770450"/>
                <a:ext cx="291450" cy="2922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9" extrusionOk="0">
                    <a:moveTo>
                      <a:pt x="10586" y="725"/>
                    </a:moveTo>
                    <a:cubicBezTo>
                      <a:pt x="10807" y="725"/>
                      <a:pt x="10964" y="883"/>
                      <a:pt x="10964" y="1072"/>
                    </a:cubicBezTo>
                    <a:lnTo>
                      <a:pt x="10964" y="7593"/>
                    </a:lnTo>
                    <a:lnTo>
                      <a:pt x="631" y="7593"/>
                    </a:lnTo>
                    <a:lnTo>
                      <a:pt x="631" y="1072"/>
                    </a:lnTo>
                    <a:cubicBezTo>
                      <a:pt x="662" y="883"/>
                      <a:pt x="820" y="725"/>
                      <a:pt x="977" y="725"/>
                    </a:cubicBezTo>
                    <a:close/>
                    <a:moveTo>
                      <a:pt x="10996" y="8286"/>
                    </a:moveTo>
                    <a:lnTo>
                      <a:pt x="10996" y="8633"/>
                    </a:lnTo>
                    <a:cubicBezTo>
                      <a:pt x="10996" y="8822"/>
                      <a:pt x="10838" y="8980"/>
                      <a:pt x="10618" y="8980"/>
                    </a:cubicBezTo>
                    <a:lnTo>
                      <a:pt x="1009" y="8980"/>
                    </a:lnTo>
                    <a:cubicBezTo>
                      <a:pt x="820" y="8980"/>
                      <a:pt x="662" y="8822"/>
                      <a:pt x="662" y="8633"/>
                    </a:cubicBezTo>
                    <a:lnTo>
                      <a:pt x="662" y="8286"/>
                    </a:lnTo>
                    <a:close/>
                    <a:moveTo>
                      <a:pt x="6617" y="9641"/>
                    </a:moveTo>
                    <a:lnTo>
                      <a:pt x="6932" y="11027"/>
                    </a:lnTo>
                    <a:lnTo>
                      <a:pt x="4632" y="11027"/>
                    </a:lnTo>
                    <a:lnTo>
                      <a:pt x="4947" y="9641"/>
                    </a:ln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8570"/>
                    </a:lnTo>
                    <a:cubicBezTo>
                      <a:pt x="1" y="9137"/>
                      <a:pt x="473" y="9610"/>
                      <a:pt x="1009" y="9610"/>
                    </a:cubicBezTo>
                    <a:lnTo>
                      <a:pt x="4285" y="9610"/>
                    </a:lnTo>
                    <a:lnTo>
                      <a:pt x="3970" y="10996"/>
                    </a:lnTo>
                    <a:lnTo>
                      <a:pt x="3057" y="10996"/>
                    </a:lnTo>
                    <a:cubicBezTo>
                      <a:pt x="2868" y="10996"/>
                      <a:pt x="2710" y="11153"/>
                      <a:pt x="2710" y="11342"/>
                    </a:cubicBezTo>
                    <a:cubicBezTo>
                      <a:pt x="2710" y="11531"/>
                      <a:pt x="2868" y="11689"/>
                      <a:pt x="3057" y="11689"/>
                    </a:cubicBezTo>
                    <a:lnTo>
                      <a:pt x="8538" y="11689"/>
                    </a:lnTo>
                    <a:cubicBezTo>
                      <a:pt x="8727" y="11689"/>
                      <a:pt x="8885" y="11531"/>
                      <a:pt x="8885" y="11342"/>
                    </a:cubicBezTo>
                    <a:cubicBezTo>
                      <a:pt x="8885" y="11153"/>
                      <a:pt x="8727" y="10996"/>
                      <a:pt x="8538" y="10996"/>
                    </a:cubicBezTo>
                    <a:lnTo>
                      <a:pt x="7625" y="10996"/>
                    </a:lnTo>
                    <a:lnTo>
                      <a:pt x="7310" y="9610"/>
                    </a:lnTo>
                    <a:lnTo>
                      <a:pt x="10618" y="9610"/>
                    </a:lnTo>
                    <a:cubicBezTo>
                      <a:pt x="11185" y="9610"/>
                      <a:pt x="11657" y="9137"/>
                      <a:pt x="11657" y="8570"/>
                    </a:cubicBezTo>
                    <a:lnTo>
                      <a:pt x="11657" y="1040"/>
                    </a:lnTo>
                    <a:cubicBezTo>
                      <a:pt x="11657" y="473"/>
                      <a:pt x="11185" y="1"/>
                      <a:pt x="10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7"/>
          <p:cNvSpPr/>
          <p:nvPr/>
        </p:nvSpPr>
        <p:spPr>
          <a:xfrm>
            <a:off x="1780400" y="1177900"/>
            <a:ext cx="1988100" cy="2905200"/>
          </a:xfrm>
          <a:prstGeom prst="rect">
            <a:avLst/>
          </a:prstGeom>
          <a:solidFill>
            <a:srgbClr val="FFFFFF">
              <a:alpha val="11920"/>
            </a:srgbClr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556" name="Google Shape;556;p57"/>
          <p:cNvSpPr/>
          <p:nvPr/>
        </p:nvSpPr>
        <p:spPr>
          <a:xfrm>
            <a:off x="3577850" y="1722475"/>
            <a:ext cx="1988100" cy="2905200"/>
          </a:xfrm>
          <a:prstGeom prst="rect">
            <a:avLst/>
          </a:prstGeom>
          <a:solidFill>
            <a:srgbClr val="FFFFFF">
              <a:alpha val="11920"/>
            </a:srgbClr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557" name="Google Shape;557;p57"/>
          <p:cNvSpPr/>
          <p:nvPr/>
        </p:nvSpPr>
        <p:spPr>
          <a:xfrm>
            <a:off x="5375500" y="1177900"/>
            <a:ext cx="1988100" cy="2905200"/>
          </a:xfrm>
          <a:prstGeom prst="rect">
            <a:avLst/>
          </a:prstGeom>
          <a:solidFill>
            <a:srgbClr val="FFFFFF">
              <a:alpha val="11920"/>
            </a:srgbClr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558" name="Google Shape;558;p57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REVIEWS</a:t>
            </a:r>
            <a:endParaRPr/>
          </a:p>
        </p:txBody>
      </p:sp>
      <p:sp>
        <p:nvSpPr>
          <p:cNvPr id="559" name="Google Shape;559;p57"/>
          <p:cNvSpPr txBox="1"/>
          <p:nvPr/>
        </p:nvSpPr>
        <p:spPr>
          <a:xfrm flipH="1">
            <a:off x="5686825" y="2108363"/>
            <a:ext cx="1365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3</a:t>
            </a:r>
            <a:endParaRPr sz="16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0" name="Google Shape;560;p57"/>
          <p:cNvSpPr txBox="1"/>
          <p:nvPr/>
        </p:nvSpPr>
        <p:spPr>
          <a:xfrm flipH="1">
            <a:off x="5456350" y="2404073"/>
            <a:ext cx="18264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JOHN PATTERSON, 33</a:t>
            </a:r>
            <a:endParaRPr sz="12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61" name="Google Shape;561;p57"/>
          <p:cNvCxnSpPr/>
          <p:nvPr/>
        </p:nvCxnSpPr>
        <p:spPr>
          <a:xfrm>
            <a:off x="5884300" y="2459913"/>
            <a:ext cx="9705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2" name="Google Shape;562;p57"/>
          <p:cNvSpPr txBox="1"/>
          <p:nvPr/>
        </p:nvSpPr>
        <p:spPr>
          <a:xfrm flipH="1">
            <a:off x="3889175" y="2624088"/>
            <a:ext cx="1365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2</a:t>
            </a:r>
            <a:endParaRPr sz="16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3" name="Google Shape;563;p57"/>
          <p:cNvSpPr txBox="1"/>
          <p:nvPr/>
        </p:nvSpPr>
        <p:spPr>
          <a:xfrm flipH="1">
            <a:off x="3658700" y="2919798"/>
            <a:ext cx="18264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JENNA DOE, 52</a:t>
            </a:r>
            <a:endParaRPr sz="12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64" name="Google Shape;564;p57"/>
          <p:cNvCxnSpPr/>
          <p:nvPr/>
        </p:nvCxnSpPr>
        <p:spPr>
          <a:xfrm>
            <a:off x="4086650" y="2975638"/>
            <a:ext cx="9705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5" name="Google Shape;565;p57"/>
          <p:cNvSpPr txBox="1"/>
          <p:nvPr/>
        </p:nvSpPr>
        <p:spPr>
          <a:xfrm flipH="1">
            <a:off x="2091800" y="2108363"/>
            <a:ext cx="1365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1</a:t>
            </a:r>
            <a:endParaRPr sz="16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6" name="Google Shape;566;p57"/>
          <p:cNvSpPr txBox="1"/>
          <p:nvPr/>
        </p:nvSpPr>
        <p:spPr>
          <a:xfrm flipH="1">
            <a:off x="1861250" y="2404073"/>
            <a:ext cx="18264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HELENA JAMES, 21</a:t>
            </a:r>
            <a:endParaRPr sz="12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67" name="Google Shape;567;p57"/>
          <p:cNvCxnSpPr/>
          <p:nvPr/>
        </p:nvCxnSpPr>
        <p:spPr>
          <a:xfrm>
            <a:off x="2289200" y="2459913"/>
            <a:ext cx="9705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68" name="Google Shape;568;p57"/>
          <p:cNvGrpSpPr/>
          <p:nvPr/>
        </p:nvGrpSpPr>
        <p:grpSpPr>
          <a:xfrm>
            <a:off x="6200761" y="1763540"/>
            <a:ext cx="295536" cy="334667"/>
            <a:chOff x="-57950750" y="2296300"/>
            <a:chExt cx="279625" cy="316650"/>
          </a:xfrm>
        </p:grpSpPr>
        <p:sp>
          <p:nvSpPr>
            <p:cNvPr id="569" name="Google Shape;569;p57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7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57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57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" name="Google Shape;573;p57"/>
          <p:cNvGrpSpPr/>
          <p:nvPr/>
        </p:nvGrpSpPr>
        <p:grpSpPr>
          <a:xfrm>
            <a:off x="2605861" y="1762710"/>
            <a:ext cx="337178" cy="336332"/>
            <a:chOff x="-57578225" y="1904075"/>
            <a:chExt cx="319025" cy="318225"/>
          </a:xfrm>
        </p:grpSpPr>
        <p:sp>
          <p:nvSpPr>
            <p:cNvPr id="574" name="Google Shape;574;p57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7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7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7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578;p57"/>
          <p:cNvGrpSpPr/>
          <p:nvPr/>
        </p:nvGrpSpPr>
        <p:grpSpPr>
          <a:xfrm>
            <a:off x="4403837" y="2279964"/>
            <a:ext cx="336332" cy="334667"/>
            <a:chOff x="-55225575" y="1903275"/>
            <a:chExt cx="318225" cy="316650"/>
          </a:xfrm>
        </p:grpSpPr>
        <p:sp>
          <p:nvSpPr>
            <p:cNvPr id="579" name="Google Shape;579;p57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7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7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7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7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" name="Google Shape;584;p57"/>
          <p:cNvSpPr txBox="1"/>
          <p:nvPr/>
        </p:nvSpPr>
        <p:spPr>
          <a:xfrm>
            <a:off x="3921824" y="3336675"/>
            <a:ext cx="12237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b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</a:b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85" name="Google Shape;585;p57"/>
          <p:cNvSpPr txBox="1"/>
          <p:nvPr/>
        </p:nvSpPr>
        <p:spPr>
          <a:xfrm>
            <a:off x="5757698" y="2821650"/>
            <a:ext cx="12237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86" name="Google Shape;586;p57"/>
          <p:cNvSpPr txBox="1"/>
          <p:nvPr/>
        </p:nvSpPr>
        <p:spPr>
          <a:xfrm>
            <a:off x="2162600" y="2919800"/>
            <a:ext cx="12237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8"/>
          <p:cNvSpPr txBox="1">
            <a:spLocks noGrp="1"/>
          </p:cNvSpPr>
          <p:nvPr>
            <p:ph type="ctrTitle"/>
          </p:nvPr>
        </p:nvSpPr>
        <p:spPr>
          <a:xfrm flipH="1">
            <a:off x="749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AWARDS</a:t>
            </a:r>
            <a:endParaRPr/>
          </a:p>
        </p:txBody>
      </p:sp>
      <p:sp>
        <p:nvSpPr>
          <p:cNvPr id="592" name="Google Shape;592;p58"/>
          <p:cNvSpPr txBox="1">
            <a:spLocks noGrp="1"/>
          </p:cNvSpPr>
          <p:nvPr>
            <p:ph type="ctrTitle" idx="2"/>
          </p:nvPr>
        </p:nvSpPr>
        <p:spPr>
          <a:xfrm>
            <a:off x="1690457" y="19083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593" name="Google Shape;593;p58"/>
          <p:cNvSpPr txBox="1">
            <a:spLocks noGrp="1"/>
          </p:cNvSpPr>
          <p:nvPr>
            <p:ph type="subTitle" idx="1"/>
          </p:nvPr>
        </p:nvSpPr>
        <p:spPr>
          <a:xfrm>
            <a:off x="2051807" y="23697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sp>
        <p:nvSpPr>
          <p:cNvPr id="594" name="Google Shape;594;p58"/>
          <p:cNvSpPr txBox="1">
            <a:spLocks noGrp="1"/>
          </p:cNvSpPr>
          <p:nvPr>
            <p:ph type="ctrTitle" idx="3"/>
          </p:nvPr>
        </p:nvSpPr>
        <p:spPr>
          <a:xfrm>
            <a:off x="1690457" y="341026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595" name="Google Shape;595;p58"/>
          <p:cNvSpPr txBox="1">
            <a:spLocks noGrp="1"/>
          </p:cNvSpPr>
          <p:nvPr>
            <p:ph type="subTitle" idx="4"/>
          </p:nvPr>
        </p:nvSpPr>
        <p:spPr>
          <a:xfrm>
            <a:off x="2051807" y="38717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sp>
        <p:nvSpPr>
          <p:cNvPr id="596" name="Google Shape;596;p58"/>
          <p:cNvSpPr txBox="1">
            <a:spLocks noGrp="1"/>
          </p:cNvSpPr>
          <p:nvPr>
            <p:ph type="ctrTitle" idx="5"/>
          </p:nvPr>
        </p:nvSpPr>
        <p:spPr>
          <a:xfrm>
            <a:off x="4824357" y="19083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597" name="Google Shape;597;p58"/>
          <p:cNvSpPr txBox="1">
            <a:spLocks noGrp="1"/>
          </p:cNvSpPr>
          <p:nvPr>
            <p:ph type="subTitle" idx="6"/>
          </p:nvPr>
        </p:nvSpPr>
        <p:spPr>
          <a:xfrm>
            <a:off x="5185707" y="23697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sp>
        <p:nvSpPr>
          <p:cNvPr id="598" name="Google Shape;598;p58"/>
          <p:cNvSpPr txBox="1">
            <a:spLocks noGrp="1"/>
          </p:cNvSpPr>
          <p:nvPr>
            <p:ph type="ctrTitle" idx="7"/>
          </p:nvPr>
        </p:nvSpPr>
        <p:spPr>
          <a:xfrm>
            <a:off x="4824357" y="341026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599" name="Google Shape;599;p58"/>
          <p:cNvSpPr txBox="1">
            <a:spLocks noGrp="1"/>
          </p:cNvSpPr>
          <p:nvPr>
            <p:ph type="subTitle" idx="8"/>
          </p:nvPr>
        </p:nvSpPr>
        <p:spPr>
          <a:xfrm>
            <a:off x="5185707" y="38717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grpSp>
        <p:nvGrpSpPr>
          <p:cNvPr id="600" name="Google Shape;600;p58"/>
          <p:cNvGrpSpPr/>
          <p:nvPr/>
        </p:nvGrpSpPr>
        <p:grpSpPr>
          <a:xfrm>
            <a:off x="2789876" y="1565731"/>
            <a:ext cx="3540479" cy="1948724"/>
            <a:chOff x="2789876" y="1679890"/>
            <a:chExt cx="3540479" cy="1948724"/>
          </a:xfrm>
        </p:grpSpPr>
        <p:grpSp>
          <p:nvGrpSpPr>
            <p:cNvPr id="601" name="Google Shape;601;p58"/>
            <p:cNvGrpSpPr/>
            <p:nvPr/>
          </p:nvGrpSpPr>
          <p:grpSpPr>
            <a:xfrm>
              <a:off x="2789876" y="1679890"/>
              <a:ext cx="430341" cy="432332"/>
              <a:chOff x="-12199250" y="2530225"/>
              <a:chExt cx="352075" cy="353675"/>
            </a:xfrm>
          </p:grpSpPr>
          <p:sp>
            <p:nvSpPr>
              <p:cNvPr id="602" name="Google Shape;602;p58"/>
              <p:cNvSpPr/>
              <p:nvPr/>
            </p:nvSpPr>
            <p:spPr>
              <a:xfrm>
                <a:off x="-12055900" y="2530225"/>
                <a:ext cx="63025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490" extrusionOk="0">
                    <a:moveTo>
                      <a:pt x="1292" y="883"/>
                    </a:moveTo>
                    <a:cubicBezTo>
                      <a:pt x="1512" y="883"/>
                      <a:pt x="1733" y="1072"/>
                      <a:pt x="1733" y="1292"/>
                    </a:cubicBezTo>
                    <a:cubicBezTo>
                      <a:pt x="1701" y="1513"/>
                      <a:pt x="1544" y="1702"/>
                      <a:pt x="1292" y="1702"/>
                    </a:cubicBezTo>
                    <a:cubicBezTo>
                      <a:pt x="1071" y="1702"/>
                      <a:pt x="914" y="1513"/>
                      <a:pt x="914" y="1292"/>
                    </a:cubicBezTo>
                    <a:cubicBezTo>
                      <a:pt x="914" y="1072"/>
                      <a:pt x="1103" y="883"/>
                      <a:pt x="1292" y="883"/>
                    </a:cubicBezTo>
                    <a:close/>
                    <a:moveTo>
                      <a:pt x="1260" y="1"/>
                    </a:moveTo>
                    <a:cubicBezTo>
                      <a:pt x="567" y="1"/>
                      <a:pt x="0" y="568"/>
                      <a:pt x="0" y="1261"/>
                    </a:cubicBezTo>
                    <a:cubicBezTo>
                      <a:pt x="0" y="1923"/>
                      <a:pt x="567" y="2490"/>
                      <a:pt x="1260" y="2490"/>
                    </a:cubicBezTo>
                    <a:cubicBezTo>
                      <a:pt x="1985" y="2490"/>
                      <a:pt x="2520" y="1923"/>
                      <a:pt x="2520" y="1261"/>
                    </a:cubicBezTo>
                    <a:cubicBezTo>
                      <a:pt x="2520" y="599"/>
                      <a:pt x="1985" y="1"/>
                      <a:pt x="12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58"/>
              <p:cNvSpPr/>
              <p:nvPr/>
            </p:nvSpPr>
            <p:spPr>
              <a:xfrm>
                <a:off x="-12116550" y="2592450"/>
                <a:ext cx="185900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11658" extrusionOk="0">
                    <a:moveTo>
                      <a:pt x="5135" y="851"/>
                    </a:moveTo>
                    <a:cubicBezTo>
                      <a:pt x="5388" y="1324"/>
                      <a:pt x="5419" y="1891"/>
                      <a:pt x="5230" y="2395"/>
                    </a:cubicBezTo>
                    <a:lnTo>
                      <a:pt x="3938" y="1765"/>
                    </a:lnTo>
                    <a:cubicBezTo>
                      <a:pt x="3875" y="1749"/>
                      <a:pt x="3812" y="1741"/>
                      <a:pt x="3749" y="1741"/>
                    </a:cubicBezTo>
                    <a:cubicBezTo>
                      <a:pt x="3686" y="1741"/>
                      <a:pt x="3623" y="1749"/>
                      <a:pt x="3560" y="1765"/>
                    </a:cubicBezTo>
                    <a:lnTo>
                      <a:pt x="2269" y="2395"/>
                    </a:lnTo>
                    <a:cubicBezTo>
                      <a:pt x="2048" y="1891"/>
                      <a:pt x="2080" y="1324"/>
                      <a:pt x="2300" y="851"/>
                    </a:cubicBezTo>
                    <a:close/>
                    <a:moveTo>
                      <a:pt x="4159" y="2742"/>
                    </a:moveTo>
                    <a:lnTo>
                      <a:pt x="4946" y="3151"/>
                    </a:lnTo>
                    <a:lnTo>
                      <a:pt x="4253" y="7530"/>
                    </a:lnTo>
                    <a:lnTo>
                      <a:pt x="3308" y="7530"/>
                    </a:lnTo>
                    <a:lnTo>
                      <a:pt x="2552" y="3151"/>
                    </a:lnTo>
                    <a:lnTo>
                      <a:pt x="3340" y="2742"/>
                    </a:lnTo>
                    <a:lnTo>
                      <a:pt x="3340" y="4569"/>
                    </a:lnTo>
                    <a:cubicBezTo>
                      <a:pt x="3340" y="4789"/>
                      <a:pt x="3529" y="5010"/>
                      <a:pt x="3718" y="5010"/>
                    </a:cubicBezTo>
                    <a:cubicBezTo>
                      <a:pt x="3970" y="5010"/>
                      <a:pt x="4159" y="4789"/>
                      <a:pt x="4159" y="4569"/>
                    </a:cubicBezTo>
                    <a:lnTo>
                      <a:pt x="4159" y="2742"/>
                    </a:lnTo>
                    <a:close/>
                    <a:moveTo>
                      <a:pt x="5388" y="8318"/>
                    </a:moveTo>
                    <a:cubicBezTo>
                      <a:pt x="5608" y="8318"/>
                      <a:pt x="5766" y="8507"/>
                      <a:pt x="5766" y="8727"/>
                    </a:cubicBezTo>
                    <a:lnTo>
                      <a:pt x="5766" y="9169"/>
                    </a:lnTo>
                    <a:lnTo>
                      <a:pt x="1638" y="9169"/>
                    </a:lnTo>
                    <a:lnTo>
                      <a:pt x="1638" y="8727"/>
                    </a:lnTo>
                    <a:cubicBezTo>
                      <a:pt x="1638" y="8507"/>
                      <a:pt x="1827" y="8318"/>
                      <a:pt x="2080" y="8318"/>
                    </a:cubicBezTo>
                    <a:close/>
                    <a:moveTo>
                      <a:pt x="6207" y="9956"/>
                    </a:moveTo>
                    <a:cubicBezTo>
                      <a:pt x="6459" y="9956"/>
                      <a:pt x="6616" y="10145"/>
                      <a:pt x="6616" y="10397"/>
                    </a:cubicBezTo>
                    <a:lnTo>
                      <a:pt x="6616" y="10838"/>
                    </a:lnTo>
                    <a:lnTo>
                      <a:pt x="819" y="10838"/>
                    </a:lnTo>
                    <a:lnTo>
                      <a:pt x="819" y="10397"/>
                    </a:lnTo>
                    <a:cubicBezTo>
                      <a:pt x="819" y="10145"/>
                      <a:pt x="1008" y="9956"/>
                      <a:pt x="1260" y="9956"/>
                    </a:cubicBezTo>
                    <a:close/>
                    <a:moveTo>
                      <a:pt x="2080" y="1"/>
                    </a:moveTo>
                    <a:cubicBezTo>
                      <a:pt x="1922" y="1"/>
                      <a:pt x="1796" y="64"/>
                      <a:pt x="1733" y="190"/>
                    </a:cubicBezTo>
                    <a:cubicBezTo>
                      <a:pt x="1134" y="1040"/>
                      <a:pt x="1134" y="2143"/>
                      <a:pt x="1670" y="3057"/>
                    </a:cubicBezTo>
                    <a:lnTo>
                      <a:pt x="2426" y="7530"/>
                    </a:lnTo>
                    <a:lnTo>
                      <a:pt x="2080" y="7530"/>
                    </a:lnTo>
                    <a:cubicBezTo>
                      <a:pt x="1418" y="7530"/>
                      <a:pt x="819" y="8066"/>
                      <a:pt x="819" y="8759"/>
                    </a:cubicBezTo>
                    <a:lnTo>
                      <a:pt x="819" y="9232"/>
                    </a:lnTo>
                    <a:cubicBezTo>
                      <a:pt x="347" y="9389"/>
                      <a:pt x="0" y="9862"/>
                      <a:pt x="0" y="10429"/>
                    </a:cubicBezTo>
                    <a:lnTo>
                      <a:pt x="0" y="11248"/>
                    </a:lnTo>
                    <a:cubicBezTo>
                      <a:pt x="0" y="11500"/>
                      <a:pt x="189" y="11657"/>
                      <a:pt x="378" y="11657"/>
                    </a:cubicBezTo>
                    <a:lnTo>
                      <a:pt x="6994" y="11657"/>
                    </a:lnTo>
                    <a:cubicBezTo>
                      <a:pt x="7246" y="11657"/>
                      <a:pt x="7435" y="11437"/>
                      <a:pt x="7435" y="11248"/>
                    </a:cubicBezTo>
                    <a:lnTo>
                      <a:pt x="7435" y="10429"/>
                    </a:lnTo>
                    <a:cubicBezTo>
                      <a:pt x="7435" y="9862"/>
                      <a:pt x="7089" y="9452"/>
                      <a:pt x="6616" y="9232"/>
                    </a:cubicBezTo>
                    <a:lnTo>
                      <a:pt x="6616" y="8759"/>
                    </a:lnTo>
                    <a:cubicBezTo>
                      <a:pt x="6616" y="8066"/>
                      <a:pt x="6049" y="7530"/>
                      <a:pt x="5388" y="7530"/>
                    </a:cubicBezTo>
                    <a:lnTo>
                      <a:pt x="5041" y="7530"/>
                    </a:lnTo>
                    <a:lnTo>
                      <a:pt x="5766" y="3057"/>
                    </a:lnTo>
                    <a:cubicBezTo>
                      <a:pt x="6333" y="2206"/>
                      <a:pt x="6301" y="1072"/>
                      <a:pt x="5734" y="190"/>
                    </a:cubicBezTo>
                    <a:cubicBezTo>
                      <a:pt x="5671" y="64"/>
                      <a:pt x="5545" y="1"/>
                      <a:pt x="5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58"/>
              <p:cNvSpPr/>
              <p:nvPr/>
            </p:nvSpPr>
            <p:spPr>
              <a:xfrm>
                <a:off x="-11950375" y="2633400"/>
                <a:ext cx="103200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4097" extrusionOk="0">
                    <a:moveTo>
                      <a:pt x="2017" y="1324"/>
                    </a:moveTo>
                    <a:lnTo>
                      <a:pt x="2206" y="1671"/>
                    </a:lnTo>
                    <a:cubicBezTo>
                      <a:pt x="2238" y="1734"/>
                      <a:pt x="2332" y="1828"/>
                      <a:pt x="2395" y="1860"/>
                    </a:cubicBezTo>
                    <a:lnTo>
                      <a:pt x="2742" y="2049"/>
                    </a:lnTo>
                    <a:lnTo>
                      <a:pt x="2395" y="2269"/>
                    </a:lnTo>
                    <a:cubicBezTo>
                      <a:pt x="2332" y="2301"/>
                      <a:pt x="2238" y="2364"/>
                      <a:pt x="2206" y="2458"/>
                    </a:cubicBezTo>
                    <a:lnTo>
                      <a:pt x="2017" y="2805"/>
                    </a:lnTo>
                    <a:lnTo>
                      <a:pt x="1797" y="2458"/>
                    </a:lnTo>
                    <a:cubicBezTo>
                      <a:pt x="1765" y="2364"/>
                      <a:pt x="1702" y="2301"/>
                      <a:pt x="1607" y="2269"/>
                    </a:cubicBezTo>
                    <a:lnTo>
                      <a:pt x="1261" y="2049"/>
                    </a:lnTo>
                    <a:lnTo>
                      <a:pt x="1607" y="1860"/>
                    </a:lnTo>
                    <a:cubicBezTo>
                      <a:pt x="1702" y="1828"/>
                      <a:pt x="1765" y="1734"/>
                      <a:pt x="1797" y="1671"/>
                    </a:cubicBezTo>
                    <a:lnTo>
                      <a:pt x="2017" y="1324"/>
                    </a:lnTo>
                    <a:close/>
                    <a:moveTo>
                      <a:pt x="2049" y="1"/>
                    </a:moveTo>
                    <a:cubicBezTo>
                      <a:pt x="1891" y="1"/>
                      <a:pt x="1734" y="95"/>
                      <a:pt x="1702" y="253"/>
                    </a:cubicBezTo>
                    <a:lnTo>
                      <a:pt x="1229" y="1230"/>
                    </a:lnTo>
                    <a:lnTo>
                      <a:pt x="221" y="1702"/>
                    </a:lnTo>
                    <a:cubicBezTo>
                      <a:pt x="64" y="1797"/>
                      <a:pt x="1" y="1891"/>
                      <a:pt x="1" y="2049"/>
                    </a:cubicBezTo>
                    <a:cubicBezTo>
                      <a:pt x="1" y="2206"/>
                      <a:pt x="64" y="2364"/>
                      <a:pt x="221" y="2427"/>
                    </a:cubicBezTo>
                    <a:lnTo>
                      <a:pt x="1229" y="2899"/>
                    </a:lnTo>
                    <a:lnTo>
                      <a:pt x="1702" y="3876"/>
                    </a:lnTo>
                    <a:cubicBezTo>
                      <a:pt x="1765" y="4034"/>
                      <a:pt x="1891" y="4097"/>
                      <a:pt x="2049" y="4097"/>
                    </a:cubicBezTo>
                    <a:cubicBezTo>
                      <a:pt x="2206" y="4097"/>
                      <a:pt x="2364" y="4034"/>
                      <a:pt x="2395" y="3876"/>
                    </a:cubicBezTo>
                    <a:lnTo>
                      <a:pt x="2868" y="2899"/>
                    </a:lnTo>
                    <a:lnTo>
                      <a:pt x="3907" y="2427"/>
                    </a:lnTo>
                    <a:cubicBezTo>
                      <a:pt x="4065" y="2332"/>
                      <a:pt x="4128" y="2206"/>
                      <a:pt x="4128" y="2049"/>
                    </a:cubicBezTo>
                    <a:cubicBezTo>
                      <a:pt x="4128" y="1891"/>
                      <a:pt x="4065" y="1734"/>
                      <a:pt x="3907" y="1702"/>
                    </a:cubicBezTo>
                    <a:lnTo>
                      <a:pt x="2868" y="1230"/>
                    </a:lnTo>
                    <a:lnTo>
                      <a:pt x="2395" y="253"/>
                    </a:lnTo>
                    <a:cubicBezTo>
                      <a:pt x="2332" y="95"/>
                      <a:pt x="2206" y="1"/>
                      <a:pt x="20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58"/>
              <p:cNvSpPr/>
              <p:nvPr/>
            </p:nvSpPr>
            <p:spPr>
              <a:xfrm>
                <a:off x="-12199250" y="2633400"/>
                <a:ext cx="103200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4097" extrusionOk="0">
                    <a:moveTo>
                      <a:pt x="2048" y="1324"/>
                    </a:moveTo>
                    <a:lnTo>
                      <a:pt x="2237" y="1671"/>
                    </a:lnTo>
                    <a:cubicBezTo>
                      <a:pt x="2269" y="1734"/>
                      <a:pt x="2363" y="1828"/>
                      <a:pt x="2426" y="1860"/>
                    </a:cubicBezTo>
                    <a:lnTo>
                      <a:pt x="2804" y="2049"/>
                    </a:lnTo>
                    <a:lnTo>
                      <a:pt x="2426" y="2269"/>
                    </a:lnTo>
                    <a:cubicBezTo>
                      <a:pt x="2363" y="2301"/>
                      <a:pt x="2269" y="2364"/>
                      <a:pt x="2237" y="2458"/>
                    </a:cubicBezTo>
                    <a:lnTo>
                      <a:pt x="2048" y="2805"/>
                    </a:lnTo>
                    <a:lnTo>
                      <a:pt x="1859" y="2458"/>
                    </a:lnTo>
                    <a:cubicBezTo>
                      <a:pt x="1796" y="2364"/>
                      <a:pt x="1733" y="2301"/>
                      <a:pt x="1638" y="2269"/>
                    </a:cubicBezTo>
                    <a:lnTo>
                      <a:pt x="1292" y="2049"/>
                    </a:lnTo>
                    <a:lnTo>
                      <a:pt x="1638" y="1860"/>
                    </a:lnTo>
                    <a:cubicBezTo>
                      <a:pt x="1733" y="1828"/>
                      <a:pt x="1796" y="1734"/>
                      <a:pt x="1859" y="1671"/>
                    </a:cubicBezTo>
                    <a:lnTo>
                      <a:pt x="2048" y="1324"/>
                    </a:lnTo>
                    <a:close/>
                    <a:moveTo>
                      <a:pt x="2079" y="1"/>
                    </a:moveTo>
                    <a:cubicBezTo>
                      <a:pt x="1922" y="1"/>
                      <a:pt x="1764" y="95"/>
                      <a:pt x="1733" y="253"/>
                    </a:cubicBezTo>
                    <a:lnTo>
                      <a:pt x="1260" y="1230"/>
                    </a:lnTo>
                    <a:lnTo>
                      <a:pt x="221" y="1702"/>
                    </a:lnTo>
                    <a:cubicBezTo>
                      <a:pt x="63" y="1797"/>
                      <a:pt x="0" y="1891"/>
                      <a:pt x="0" y="2049"/>
                    </a:cubicBezTo>
                    <a:cubicBezTo>
                      <a:pt x="0" y="2206"/>
                      <a:pt x="63" y="2364"/>
                      <a:pt x="221" y="2427"/>
                    </a:cubicBezTo>
                    <a:lnTo>
                      <a:pt x="1260" y="2899"/>
                    </a:lnTo>
                    <a:lnTo>
                      <a:pt x="1733" y="3876"/>
                    </a:lnTo>
                    <a:cubicBezTo>
                      <a:pt x="1796" y="4034"/>
                      <a:pt x="1922" y="4097"/>
                      <a:pt x="2079" y="4097"/>
                    </a:cubicBezTo>
                    <a:cubicBezTo>
                      <a:pt x="2237" y="4097"/>
                      <a:pt x="2395" y="4034"/>
                      <a:pt x="2426" y="3876"/>
                    </a:cubicBezTo>
                    <a:lnTo>
                      <a:pt x="2899" y="2899"/>
                    </a:lnTo>
                    <a:lnTo>
                      <a:pt x="3907" y="2427"/>
                    </a:lnTo>
                    <a:cubicBezTo>
                      <a:pt x="4033" y="2364"/>
                      <a:pt x="4127" y="2206"/>
                      <a:pt x="4127" y="2049"/>
                    </a:cubicBezTo>
                    <a:cubicBezTo>
                      <a:pt x="4127" y="1891"/>
                      <a:pt x="4033" y="1734"/>
                      <a:pt x="3907" y="1702"/>
                    </a:cubicBezTo>
                    <a:lnTo>
                      <a:pt x="2899" y="1230"/>
                    </a:lnTo>
                    <a:lnTo>
                      <a:pt x="2426" y="253"/>
                    </a:lnTo>
                    <a:cubicBezTo>
                      <a:pt x="2363" y="95"/>
                      <a:pt x="2237" y="1"/>
                      <a:pt x="207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6" name="Google Shape;606;p58"/>
            <p:cNvGrpSpPr/>
            <p:nvPr/>
          </p:nvGrpSpPr>
          <p:grpSpPr>
            <a:xfrm>
              <a:off x="5950606" y="1737099"/>
              <a:ext cx="376675" cy="375204"/>
              <a:chOff x="-42062025" y="2316000"/>
              <a:chExt cx="319000" cy="317700"/>
            </a:xfrm>
          </p:grpSpPr>
          <p:sp>
            <p:nvSpPr>
              <p:cNvPr id="607" name="Google Shape;607;p58"/>
              <p:cNvSpPr/>
              <p:nvPr/>
            </p:nvSpPr>
            <p:spPr>
              <a:xfrm>
                <a:off x="-41965150" y="2477075"/>
                <a:ext cx="124475" cy="112675"/>
              </a:xfrm>
              <a:custGeom>
                <a:avLst/>
                <a:gdLst/>
                <a:ahLst/>
                <a:cxnLst/>
                <a:rect l="l" t="t" r="r" b="b"/>
                <a:pathLst>
                  <a:path w="4979" h="4507" extrusionOk="0">
                    <a:moveTo>
                      <a:pt x="2521" y="1371"/>
                    </a:moveTo>
                    <a:lnTo>
                      <a:pt x="2773" y="1812"/>
                    </a:lnTo>
                    <a:cubicBezTo>
                      <a:pt x="2836" y="1938"/>
                      <a:pt x="2931" y="2001"/>
                      <a:pt x="3088" y="2064"/>
                    </a:cubicBezTo>
                    <a:lnTo>
                      <a:pt x="3592" y="2127"/>
                    </a:lnTo>
                    <a:lnTo>
                      <a:pt x="3151" y="2473"/>
                    </a:lnTo>
                    <a:cubicBezTo>
                      <a:pt x="3088" y="2568"/>
                      <a:pt x="2994" y="2725"/>
                      <a:pt x="3057" y="2851"/>
                    </a:cubicBezTo>
                    <a:lnTo>
                      <a:pt x="3120" y="3355"/>
                    </a:lnTo>
                    <a:lnTo>
                      <a:pt x="2679" y="3103"/>
                    </a:lnTo>
                    <a:cubicBezTo>
                      <a:pt x="2631" y="3072"/>
                      <a:pt x="2568" y="3056"/>
                      <a:pt x="2501" y="3056"/>
                    </a:cubicBezTo>
                    <a:cubicBezTo>
                      <a:pt x="2434" y="3056"/>
                      <a:pt x="2364" y="3072"/>
                      <a:pt x="2301" y="3103"/>
                    </a:cubicBezTo>
                    <a:lnTo>
                      <a:pt x="1860" y="3355"/>
                    </a:lnTo>
                    <a:lnTo>
                      <a:pt x="1954" y="2851"/>
                    </a:lnTo>
                    <a:cubicBezTo>
                      <a:pt x="1986" y="2725"/>
                      <a:pt x="1891" y="2568"/>
                      <a:pt x="1828" y="2473"/>
                    </a:cubicBezTo>
                    <a:lnTo>
                      <a:pt x="1481" y="2127"/>
                    </a:lnTo>
                    <a:lnTo>
                      <a:pt x="1986" y="2064"/>
                    </a:lnTo>
                    <a:cubicBezTo>
                      <a:pt x="2112" y="2064"/>
                      <a:pt x="2206" y="1938"/>
                      <a:pt x="2301" y="1812"/>
                    </a:cubicBezTo>
                    <a:lnTo>
                      <a:pt x="2521" y="1371"/>
                    </a:lnTo>
                    <a:close/>
                    <a:moveTo>
                      <a:pt x="2474" y="0"/>
                    </a:moveTo>
                    <a:cubicBezTo>
                      <a:pt x="2332" y="0"/>
                      <a:pt x="2190" y="79"/>
                      <a:pt x="2112" y="236"/>
                    </a:cubicBezTo>
                    <a:lnTo>
                      <a:pt x="1576" y="1276"/>
                    </a:lnTo>
                    <a:lnTo>
                      <a:pt x="473" y="1434"/>
                    </a:lnTo>
                    <a:cubicBezTo>
                      <a:pt x="127" y="1465"/>
                      <a:pt x="1" y="1906"/>
                      <a:pt x="253" y="2127"/>
                    </a:cubicBezTo>
                    <a:lnTo>
                      <a:pt x="1040" y="2914"/>
                    </a:lnTo>
                    <a:lnTo>
                      <a:pt x="851" y="4017"/>
                    </a:lnTo>
                    <a:cubicBezTo>
                      <a:pt x="802" y="4291"/>
                      <a:pt x="1028" y="4506"/>
                      <a:pt x="1249" y="4506"/>
                    </a:cubicBezTo>
                    <a:cubicBezTo>
                      <a:pt x="1308" y="4506"/>
                      <a:pt x="1366" y="4491"/>
                      <a:pt x="1418" y="4458"/>
                    </a:cubicBezTo>
                    <a:lnTo>
                      <a:pt x="2427" y="3954"/>
                    </a:lnTo>
                    <a:lnTo>
                      <a:pt x="3403" y="4458"/>
                    </a:lnTo>
                    <a:cubicBezTo>
                      <a:pt x="3465" y="4489"/>
                      <a:pt x="3528" y="4503"/>
                      <a:pt x="3589" y="4503"/>
                    </a:cubicBezTo>
                    <a:cubicBezTo>
                      <a:pt x="3839" y="4503"/>
                      <a:pt x="4052" y="4270"/>
                      <a:pt x="4002" y="4017"/>
                    </a:cubicBezTo>
                    <a:lnTo>
                      <a:pt x="3781" y="2914"/>
                    </a:lnTo>
                    <a:lnTo>
                      <a:pt x="4569" y="2127"/>
                    </a:lnTo>
                    <a:cubicBezTo>
                      <a:pt x="4978" y="1906"/>
                      <a:pt x="4821" y="1465"/>
                      <a:pt x="4474" y="1434"/>
                    </a:cubicBezTo>
                    <a:lnTo>
                      <a:pt x="3372" y="1276"/>
                    </a:lnTo>
                    <a:lnTo>
                      <a:pt x="2836" y="236"/>
                    </a:lnTo>
                    <a:cubicBezTo>
                      <a:pt x="2757" y="79"/>
                      <a:pt x="2616" y="0"/>
                      <a:pt x="24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58"/>
              <p:cNvSpPr/>
              <p:nvPr/>
            </p:nvSpPr>
            <p:spPr>
              <a:xfrm>
                <a:off x="-42062025" y="2316000"/>
                <a:ext cx="319000" cy="317700"/>
              </a:xfrm>
              <a:custGeom>
                <a:avLst/>
                <a:gdLst/>
                <a:ahLst/>
                <a:cxnLst/>
                <a:rect l="l" t="t" r="r" b="b"/>
                <a:pathLst>
                  <a:path w="12760" h="12708" extrusionOk="0">
                    <a:moveTo>
                      <a:pt x="9610" y="851"/>
                    </a:moveTo>
                    <a:lnTo>
                      <a:pt x="8129" y="2615"/>
                    </a:lnTo>
                    <a:cubicBezTo>
                      <a:pt x="8097" y="2584"/>
                      <a:pt x="8034" y="2584"/>
                      <a:pt x="7940" y="2584"/>
                    </a:cubicBezTo>
                    <a:lnTo>
                      <a:pt x="4821" y="2584"/>
                    </a:lnTo>
                    <a:cubicBezTo>
                      <a:pt x="4758" y="2584"/>
                      <a:pt x="4726" y="2584"/>
                      <a:pt x="4632" y="2615"/>
                    </a:cubicBezTo>
                    <a:lnTo>
                      <a:pt x="3183" y="851"/>
                    </a:lnTo>
                    <a:close/>
                    <a:moveTo>
                      <a:pt x="7530" y="3371"/>
                    </a:moveTo>
                    <a:lnTo>
                      <a:pt x="6396" y="4726"/>
                    </a:lnTo>
                    <a:lnTo>
                      <a:pt x="5293" y="3371"/>
                    </a:lnTo>
                    <a:close/>
                    <a:moveTo>
                      <a:pt x="10555" y="1009"/>
                    </a:moveTo>
                    <a:lnTo>
                      <a:pt x="11783" y="2237"/>
                    </a:lnTo>
                    <a:lnTo>
                      <a:pt x="8759" y="5923"/>
                    </a:lnTo>
                    <a:cubicBezTo>
                      <a:pt x="8255" y="5545"/>
                      <a:pt x="7719" y="5262"/>
                      <a:pt x="7121" y="5136"/>
                    </a:cubicBezTo>
                    <a:lnTo>
                      <a:pt x="10555" y="1009"/>
                    </a:lnTo>
                    <a:close/>
                    <a:moveTo>
                      <a:pt x="2269" y="1040"/>
                    </a:moveTo>
                    <a:lnTo>
                      <a:pt x="5703" y="5199"/>
                    </a:lnTo>
                    <a:cubicBezTo>
                      <a:pt x="5104" y="5293"/>
                      <a:pt x="4506" y="5545"/>
                      <a:pt x="4033" y="5986"/>
                    </a:cubicBezTo>
                    <a:cubicBezTo>
                      <a:pt x="3214" y="4947"/>
                      <a:pt x="1040" y="2269"/>
                      <a:pt x="1040" y="2269"/>
                    </a:cubicBezTo>
                    <a:lnTo>
                      <a:pt x="2269" y="1040"/>
                    </a:lnTo>
                    <a:close/>
                    <a:moveTo>
                      <a:pt x="6349" y="5978"/>
                    </a:moveTo>
                    <a:cubicBezTo>
                      <a:pt x="7097" y="5978"/>
                      <a:pt x="7845" y="6254"/>
                      <a:pt x="8412" y="6805"/>
                    </a:cubicBezTo>
                    <a:lnTo>
                      <a:pt x="8538" y="6932"/>
                    </a:lnTo>
                    <a:cubicBezTo>
                      <a:pt x="8633" y="7026"/>
                      <a:pt x="8727" y="7152"/>
                      <a:pt x="8822" y="7278"/>
                    </a:cubicBezTo>
                    <a:cubicBezTo>
                      <a:pt x="9452" y="8097"/>
                      <a:pt x="9484" y="9168"/>
                      <a:pt x="9137" y="10082"/>
                    </a:cubicBezTo>
                    <a:cubicBezTo>
                      <a:pt x="8662" y="11199"/>
                      <a:pt x="7524" y="11885"/>
                      <a:pt x="6358" y="11885"/>
                    </a:cubicBezTo>
                    <a:cubicBezTo>
                      <a:pt x="5978" y="11885"/>
                      <a:pt x="5595" y="11812"/>
                      <a:pt x="5230" y="11657"/>
                    </a:cubicBezTo>
                    <a:cubicBezTo>
                      <a:pt x="3340" y="10870"/>
                      <a:pt x="2805" y="8412"/>
                      <a:pt x="4159" y="6932"/>
                    </a:cubicBezTo>
                    <a:lnTo>
                      <a:pt x="4285" y="6805"/>
                    </a:lnTo>
                    <a:cubicBezTo>
                      <a:pt x="4852" y="6254"/>
                      <a:pt x="5601" y="5978"/>
                      <a:pt x="6349" y="5978"/>
                    </a:cubicBezTo>
                    <a:close/>
                    <a:moveTo>
                      <a:pt x="2269" y="0"/>
                    </a:moveTo>
                    <a:cubicBezTo>
                      <a:pt x="2143" y="0"/>
                      <a:pt x="2048" y="32"/>
                      <a:pt x="1954" y="95"/>
                    </a:cubicBezTo>
                    <a:lnTo>
                      <a:pt x="158" y="1922"/>
                    </a:lnTo>
                    <a:cubicBezTo>
                      <a:pt x="1" y="2080"/>
                      <a:pt x="1" y="2300"/>
                      <a:pt x="95" y="2458"/>
                    </a:cubicBezTo>
                    <a:lnTo>
                      <a:pt x="3372" y="6522"/>
                    </a:lnTo>
                    <a:cubicBezTo>
                      <a:pt x="1985" y="8255"/>
                      <a:pt x="2395" y="10807"/>
                      <a:pt x="4254" y="12035"/>
                    </a:cubicBezTo>
                    <a:cubicBezTo>
                      <a:pt x="4911" y="12489"/>
                      <a:pt x="5659" y="12708"/>
                      <a:pt x="6397" y="12708"/>
                    </a:cubicBezTo>
                    <a:cubicBezTo>
                      <a:pt x="7606" y="12708"/>
                      <a:pt x="8791" y="12122"/>
                      <a:pt x="9515" y="11027"/>
                    </a:cubicBezTo>
                    <a:cubicBezTo>
                      <a:pt x="10429" y="9641"/>
                      <a:pt x="10397" y="7814"/>
                      <a:pt x="9326" y="6522"/>
                    </a:cubicBezTo>
                    <a:lnTo>
                      <a:pt x="12634" y="2458"/>
                    </a:lnTo>
                    <a:cubicBezTo>
                      <a:pt x="12760" y="2300"/>
                      <a:pt x="12760" y="2080"/>
                      <a:pt x="12603" y="1922"/>
                    </a:cubicBezTo>
                    <a:lnTo>
                      <a:pt x="10775" y="95"/>
                    </a:lnTo>
                    <a:cubicBezTo>
                      <a:pt x="10712" y="32"/>
                      <a:pt x="10555" y="0"/>
                      <a:pt x="104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9" name="Google Shape;609;p58"/>
            <p:cNvGrpSpPr/>
            <p:nvPr/>
          </p:nvGrpSpPr>
          <p:grpSpPr>
            <a:xfrm>
              <a:off x="2825015" y="3248650"/>
              <a:ext cx="360081" cy="360025"/>
              <a:chOff x="5648375" y="1427025"/>
              <a:chExt cx="483200" cy="483125"/>
            </a:xfrm>
          </p:grpSpPr>
          <p:sp>
            <p:nvSpPr>
              <p:cNvPr id="610" name="Google Shape;610;p58"/>
              <p:cNvSpPr/>
              <p:nvPr/>
            </p:nvSpPr>
            <p:spPr>
              <a:xfrm>
                <a:off x="5801075" y="1484625"/>
                <a:ext cx="177725" cy="162475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6499" extrusionOk="0">
                    <a:moveTo>
                      <a:pt x="3554" y="1845"/>
                    </a:moveTo>
                    <a:lnTo>
                      <a:pt x="3920" y="2582"/>
                    </a:lnTo>
                    <a:cubicBezTo>
                      <a:pt x="4001" y="2751"/>
                      <a:pt x="4161" y="2866"/>
                      <a:pt x="4345" y="2893"/>
                    </a:cubicBezTo>
                    <a:lnTo>
                      <a:pt x="5158" y="3011"/>
                    </a:lnTo>
                    <a:lnTo>
                      <a:pt x="4569" y="3584"/>
                    </a:lnTo>
                    <a:cubicBezTo>
                      <a:pt x="4436" y="3714"/>
                      <a:pt x="4376" y="3901"/>
                      <a:pt x="4406" y="4086"/>
                    </a:cubicBezTo>
                    <a:lnTo>
                      <a:pt x="4545" y="4898"/>
                    </a:lnTo>
                    <a:lnTo>
                      <a:pt x="3820" y="4514"/>
                    </a:lnTo>
                    <a:cubicBezTo>
                      <a:pt x="3737" y="4469"/>
                      <a:pt x="3646" y="4446"/>
                      <a:pt x="3555" y="4446"/>
                    </a:cubicBezTo>
                    <a:cubicBezTo>
                      <a:pt x="3464" y="4446"/>
                      <a:pt x="3373" y="4469"/>
                      <a:pt x="3292" y="4514"/>
                    </a:cubicBezTo>
                    <a:lnTo>
                      <a:pt x="2561" y="4895"/>
                    </a:lnTo>
                    <a:lnTo>
                      <a:pt x="2703" y="4086"/>
                    </a:lnTo>
                    <a:cubicBezTo>
                      <a:pt x="2733" y="3901"/>
                      <a:pt x="2673" y="3714"/>
                      <a:pt x="2540" y="3584"/>
                    </a:cubicBezTo>
                    <a:lnTo>
                      <a:pt x="1951" y="3011"/>
                    </a:lnTo>
                    <a:lnTo>
                      <a:pt x="2763" y="2893"/>
                    </a:lnTo>
                    <a:cubicBezTo>
                      <a:pt x="2947" y="2866"/>
                      <a:pt x="3107" y="2751"/>
                      <a:pt x="3192" y="2582"/>
                    </a:cubicBezTo>
                    <a:lnTo>
                      <a:pt x="3554" y="1845"/>
                    </a:lnTo>
                    <a:close/>
                    <a:moveTo>
                      <a:pt x="3554" y="0"/>
                    </a:moveTo>
                    <a:cubicBezTo>
                      <a:pt x="3353" y="0"/>
                      <a:pt x="3151" y="106"/>
                      <a:pt x="3047" y="317"/>
                    </a:cubicBezTo>
                    <a:lnTo>
                      <a:pt x="2307" y="1815"/>
                    </a:lnTo>
                    <a:lnTo>
                      <a:pt x="653" y="2056"/>
                    </a:lnTo>
                    <a:cubicBezTo>
                      <a:pt x="188" y="2123"/>
                      <a:pt x="0" y="2694"/>
                      <a:pt x="339" y="3023"/>
                    </a:cubicBezTo>
                    <a:lnTo>
                      <a:pt x="1537" y="4188"/>
                    </a:lnTo>
                    <a:lnTo>
                      <a:pt x="1253" y="5837"/>
                    </a:lnTo>
                    <a:cubicBezTo>
                      <a:pt x="1191" y="6202"/>
                      <a:pt x="1480" y="6499"/>
                      <a:pt x="1809" y="6499"/>
                    </a:cubicBezTo>
                    <a:cubicBezTo>
                      <a:pt x="1897" y="6499"/>
                      <a:pt x="1987" y="6478"/>
                      <a:pt x="2075" y="6432"/>
                    </a:cubicBezTo>
                    <a:lnTo>
                      <a:pt x="3554" y="5656"/>
                    </a:lnTo>
                    <a:lnTo>
                      <a:pt x="5034" y="6432"/>
                    </a:lnTo>
                    <a:cubicBezTo>
                      <a:pt x="5121" y="6478"/>
                      <a:pt x="5212" y="6499"/>
                      <a:pt x="5299" y="6499"/>
                    </a:cubicBezTo>
                    <a:cubicBezTo>
                      <a:pt x="5629" y="6499"/>
                      <a:pt x="5917" y="6202"/>
                      <a:pt x="5855" y="5837"/>
                    </a:cubicBezTo>
                    <a:lnTo>
                      <a:pt x="5574" y="4188"/>
                    </a:lnTo>
                    <a:lnTo>
                      <a:pt x="6770" y="3023"/>
                    </a:lnTo>
                    <a:cubicBezTo>
                      <a:pt x="7108" y="2694"/>
                      <a:pt x="6921" y="2123"/>
                      <a:pt x="6456" y="2056"/>
                    </a:cubicBezTo>
                    <a:lnTo>
                      <a:pt x="4801" y="1815"/>
                    </a:lnTo>
                    <a:lnTo>
                      <a:pt x="4062" y="317"/>
                    </a:lnTo>
                    <a:cubicBezTo>
                      <a:pt x="3957" y="106"/>
                      <a:pt x="3756" y="0"/>
                      <a:pt x="35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611" name="Google Shape;611;p58"/>
              <p:cNvSpPr/>
              <p:nvPr/>
            </p:nvSpPr>
            <p:spPr>
              <a:xfrm>
                <a:off x="5648375" y="1427025"/>
                <a:ext cx="48320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8" h="19325" extrusionOk="0">
                    <a:moveTo>
                      <a:pt x="2265" y="2304"/>
                    </a:moveTo>
                    <a:cubicBezTo>
                      <a:pt x="2890" y="2304"/>
                      <a:pt x="3397" y="2808"/>
                      <a:pt x="3397" y="3437"/>
                    </a:cubicBezTo>
                    <a:lnTo>
                      <a:pt x="3397" y="7398"/>
                    </a:lnTo>
                    <a:lnTo>
                      <a:pt x="3397" y="7474"/>
                    </a:lnTo>
                    <a:lnTo>
                      <a:pt x="1637" y="6299"/>
                    </a:lnTo>
                    <a:cubicBezTo>
                      <a:pt x="1320" y="6088"/>
                      <a:pt x="1129" y="5734"/>
                      <a:pt x="1132" y="5357"/>
                    </a:cubicBezTo>
                    <a:lnTo>
                      <a:pt x="1132" y="3437"/>
                    </a:lnTo>
                    <a:cubicBezTo>
                      <a:pt x="1132" y="2808"/>
                      <a:pt x="1640" y="2304"/>
                      <a:pt x="2265" y="2304"/>
                    </a:cubicBezTo>
                    <a:close/>
                    <a:moveTo>
                      <a:pt x="17060" y="2304"/>
                    </a:moveTo>
                    <a:cubicBezTo>
                      <a:pt x="17685" y="2304"/>
                      <a:pt x="18192" y="2808"/>
                      <a:pt x="18192" y="3437"/>
                    </a:cubicBezTo>
                    <a:lnTo>
                      <a:pt x="18192" y="5357"/>
                    </a:lnTo>
                    <a:cubicBezTo>
                      <a:pt x="18192" y="5737"/>
                      <a:pt x="18005" y="6091"/>
                      <a:pt x="17688" y="6302"/>
                    </a:cubicBezTo>
                    <a:lnTo>
                      <a:pt x="15928" y="7474"/>
                    </a:lnTo>
                    <a:lnTo>
                      <a:pt x="15928" y="7398"/>
                    </a:lnTo>
                    <a:lnTo>
                      <a:pt x="15928" y="3437"/>
                    </a:lnTo>
                    <a:cubicBezTo>
                      <a:pt x="15928" y="2808"/>
                      <a:pt x="16435" y="2304"/>
                      <a:pt x="17060" y="2304"/>
                    </a:cubicBezTo>
                    <a:close/>
                    <a:moveTo>
                      <a:pt x="14795" y="1133"/>
                    </a:moveTo>
                    <a:lnTo>
                      <a:pt x="14795" y="7398"/>
                    </a:lnTo>
                    <a:cubicBezTo>
                      <a:pt x="14795" y="8763"/>
                      <a:pt x="14095" y="9641"/>
                      <a:pt x="12120" y="10759"/>
                    </a:cubicBezTo>
                    <a:cubicBezTo>
                      <a:pt x="11069" y="11354"/>
                      <a:pt x="10372" y="12422"/>
                      <a:pt x="10248" y="13627"/>
                    </a:cubicBezTo>
                    <a:lnTo>
                      <a:pt x="9058" y="13627"/>
                    </a:lnTo>
                    <a:cubicBezTo>
                      <a:pt x="8877" y="12368"/>
                      <a:pt x="8041" y="11269"/>
                      <a:pt x="6791" y="10686"/>
                    </a:cubicBezTo>
                    <a:cubicBezTo>
                      <a:pt x="5332" y="10007"/>
                      <a:pt x="4529" y="8835"/>
                      <a:pt x="4529" y="7398"/>
                    </a:cubicBezTo>
                    <a:lnTo>
                      <a:pt x="4529" y="1133"/>
                    </a:lnTo>
                    <a:close/>
                    <a:moveTo>
                      <a:pt x="11927" y="14759"/>
                    </a:moveTo>
                    <a:cubicBezTo>
                      <a:pt x="12241" y="14759"/>
                      <a:pt x="12495" y="15010"/>
                      <a:pt x="12495" y="15324"/>
                    </a:cubicBezTo>
                    <a:lnTo>
                      <a:pt x="12495" y="15892"/>
                    </a:lnTo>
                    <a:lnTo>
                      <a:pt x="10795" y="15892"/>
                    </a:lnTo>
                    <a:cubicBezTo>
                      <a:pt x="10481" y="15892"/>
                      <a:pt x="10230" y="16142"/>
                      <a:pt x="10230" y="16456"/>
                    </a:cubicBezTo>
                    <a:cubicBezTo>
                      <a:pt x="10230" y="16770"/>
                      <a:pt x="10481" y="17024"/>
                      <a:pt x="10795" y="17024"/>
                    </a:cubicBezTo>
                    <a:lnTo>
                      <a:pt x="13059" y="17024"/>
                    </a:lnTo>
                    <a:cubicBezTo>
                      <a:pt x="13373" y="17024"/>
                      <a:pt x="13627" y="17275"/>
                      <a:pt x="13627" y="17589"/>
                    </a:cubicBezTo>
                    <a:lnTo>
                      <a:pt x="13627" y="18193"/>
                    </a:lnTo>
                    <a:lnTo>
                      <a:pt x="5701" y="18193"/>
                    </a:lnTo>
                    <a:lnTo>
                      <a:pt x="5701" y="17589"/>
                    </a:lnTo>
                    <a:cubicBezTo>
                      <a:pt x="5701" y="17275"/>
                      <a:pt x="5951" y="17024"/>
                      <a:pt x="6265" y="17024"/>
                    </a:cubicBezTo>
                    <a:lnTo>
                      <a:pt x="8530" y="17024"/>
                    </a:lnTo>
                    <a:cubicBezTo>
                      <a:pt x="8844" y="17024"/>
                      <a:pt x="9095" y="16770"/>
                      <a:pt x="9095" y="16456"/>
                    </a:cubicBezTo>
                    <a:cubicBezTo>
                      <a:pt x="9095" y="16142"/>
                      <a:pt x="8844" y="15892"/>
                      <a:pt x="8530" y="15892"/>
                    </a:cubicBezTo>
                    <a:lnTo>
                      <a:pt x="6833" y="15892"/>
                    </a:lnTo>
                    <a:lnTo>
                      <a:pt x="6833" y="15324"/>
                    </a:lnTo>
                    <a:cubicBezTo>
                      <a:pt x="6833" y="15010"/>
                      <a:pt x="7084" y="14759"/>
                      <a:pt x="7398" y="14759"/>
                    </a:cubicBezTo>
                    <a:close/>
                    <a:moveTo>
                      <a:pt x="3965" y="0"/>
                    </a:moveTo>
                    <a:cubicBezTo>
                      <a:pt x="3651" y="0"/>
                      <a:pt x="3397" y="254"/>
                      <a:pt x="3397" y="568"/>
                    </a:cubicBezTo>
                    <a:lnTo>
                      <a:pt x="3397" y="1474"/>
                    </a:lnTo>
                    <a:cubicBezTo>
                      <a:pt x="3032" y="1264"/>
                      <a:pt x="2645" y="1168"/>
                      <a:pt x="2269" y="1168"/>
                    </a:cubicBezTo>
                    <a:cubicBezTo>
                      <a:pt x="1086" y="1168"/>
                      <a:pt x="0" y="2113"/>
                      <a:pt x="0" y="3437"/>
                    </a:cubicBezTo>
                    <a:lnTo>
                      <a:pt x="0" y="5357"/>
                    </a:lnTo>
                    <a:cubicBezTo>
                      <a:pt x="0" y="6115"/>
                      <a:pt x="378" y="6821"/>
                      <a:pt x="1009" y="7241"/>
                    </a:cubicBezTo>
                    <a:lnTo>
                      <a:pt x="3651" y="9001"/>
                    </a:lnTo>
                    <a:cubicBezTo>
                      <a:pt x="3663" y="9010"/>
                      <a:pt x="3678" y="9019"/>
                      <a:pt x="3690" y="9026"/>
                    </a:cubicBezTo>
                    <a:cubicBezTo>
                      <a:pt x="4125" y="10170"/>
                      <a:pt x="5027" y="11112"/>
                      <a:pt x="6314" y="11710"/>
                    </a:cubicBezTo>
                    <a:cubicBezTo>
                      <a:pt x="7156" y="12105"/>
                      <a:pt x="7736" y="12812"/>
                      <a:pt x="7911" y="13627"/>
                    </a:cubicBezTo>
                    <a:lnTo>
                      <a:pt x="7398" y="13627"/>
                    </a:lnTo>
                    <a:cubicBezTo>
                      <a:pt x="6459" y="13627"/>
                      <a:pt x="5701" y="14385"/>
                      <a:pt x="5701" y="15324"/>
                    </a:cubicBezTo>
                    <a:lnTo>
                      <a:pt x="5701" y="15988"/>
                    </a:lnTo>
                    <a:cubicBezTo>
                      <a:pt x="5021" y="16227"/>
                      <a:pt x="4569" y="16870"/>
                      <a:pt x="4569" y="17589"/>
                    </a:cubicBezTo>
                    <a:lnTo>
                      <a:pt x="4569" y="18760"/>
                    </a:lnTo>
                    <a:cubicBezTo>
                      <a:pt x="4569" y="19071"/>
                      <a:pt x="4819" y="19325"/>
                      <a:pt x="5133" y="19325"/>
                    </a:cubicBezTo>
                    <a:lnTo>
                      <a:pt x="14191" y="19325"/>
                    </a:lnTo>
                    <a:cubicBezTo>
                      <a:pt x="14506" y="19325"/>
                      <a:pt x="14759" y="19071"/>
                      <a:pt x="14759" y="18760"/>
                    </a:cubicBezTo>
                    <a:lnTo>
                      <a:pt x="14759" y="17589"/>
                    </a:lnTo>
                    <a:cubicBezTo>
                      <a:pt x="14756" y="16870"/>
                      <a:pt x="14303" y="16227"/>
                      <a:pt x="13627" y="15988"/>
                    </a:cubicBezTo>
                    <a:lnTo>
                      <a:pt x="13627" y="15324"/>
                    </a:lnTo>
                    <a:cubicBezTo>
                      <a:pt x="13624" y="14385"/>
                      <a:pt x="12866" y="13627"/>
                      <a:pt x="11927" y="13627"/>
                    </a:cubicBezTo>
                    <a:lnTo>
                      <a:pt x="11389" y="13627"/>
                    </a:lnTo>
                    <a:cubicBezTo>
                      <a:pt x="11507" y="12833"/>
                      <a:pt x="11981" y="12139"/>
                      <a:pt x="12679" y="11743"/>
                    </a:cubicBezTo>
                    <a:cubicBezTo>
                      <a:pt x="14044" y="10973"/>
                      <a:pt x="15088" y="10170"/>
                      <a:pt x="15593" y="9047"/>
                    </a:cubicBezTo>
                    <a:cubicBezTo>
                      <a:pt x="15623" y="9035"/>
                      <a:pt x="15650" y="9019"/>
                      <a:pt x="15677" y="9001"/>
                    </a:cubicBezTo>
                    <a:lnTo>
                      <a:pt x="18319" y="7241"/>
                    </a:lnTo>
                    <a:cubicBezTo>
                      <a:pt x="18947" y="6821"/>
                      <a:pt x="19328" y="6115"/>
                      <a:pt x="19328" y="5357"/>
                    </a:cubicBezTo>
                    <a:lnTo>
                      <a:pt x="19328" y="3437"/>
                    </a:lnTo>
                    <a:cubicBezTo>
                      <a:pt x="19325" y="2113"/>
                      <a:pt x="18239" y="1168"/>
                      <a:pt x="17057" y="1168"/>
                    </a:cubicBezTo>
                    <a:cubicBezTo>
                      <a:pt x="16681" y="1168"/>
                      <a:pt x="16295" y="1264"/>
                      <a:pt x="15931" y="1474"/>
                    </a:cubicBezTo>
                    <a:lnTo>
                      <a:pt x="15931" y="568"/>
                    </a:lnTo>
                    <a:cubicBezTo>
                      <a:pt x="15931" y="254"/>
                      <a:pt x="15677" y="0"/>
                      <a:pt x="1536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612" name="Google Shape;612;p58"/>
            <p:cNvGrpSpPr/>
            <p:nvPr/>
          </p:nvGrpSpPr>
          <p:grpSpPr>
            <a:xfrm>
              <a:off x="5947526" y="3242610"/>
              <a:ext cx="382830" cy="386003"/>
              <a:chOff x="-61782550" y="2664925"/>
              <a:chExt cx="316650" cy="319275"/>
            </a:xfrm>
          </p:grpSpPr>
          <p:sp>
            <p:nvSpPr>
              <p:cNvPr id="613" name="Google Shape;613;p58"/>
              <p:cNvSpPr/>
              <p:nvPr/>
            </p:nvSpPr>
            <p:spPr>
              <a:xfrm>
                <a:off x="-61782550" y="2664925"/>
                <a:ext cx="316650" cy="319275"/>
              </a:xfrm>
              <a:custGeom>
                <a:avLst/>
                <a:gdLst/>
                <a:ahLst/>
                <a:cxnLst/>
                <a:rect l="l" t="t" r="r" b="b"/>
                <a:pathLst>
                  <a:path w="12666" h="12771" extrusionOk="0">
                    <a:moveTo>
                      <a:pt x="10208" y="851"/>
                    </a:moveTo>
                    <a:cubicBezTo>
                      <a:pt x="10366" y="1670"/>
                      <a:pt x="10996" y="2300"/>
                      <a:pt x="11815" y="2457"/>
                    </a:cubicBezTo>
                    <a:lnTo>
                      <a:pt x="11815" y="6679"/>
                    </a:lnTo>
                    <a:lnTo>
                      <a:pt x="11783" y="6679"/>
                    </a:lnTo>
                    <a:cubicBezTo>
                      <a:pt x="10964" y="6837"/>
                      <a:pt x="10334" y="7467"/>
                      <a:pt x="10177" y="8286"/>
                    </a:cubicBezTo>
                    <a:lnTo>
                      <a:pt x="9011" y="8286"/>
                    </a:lnTo>
                    <a:cubicBezTo>
                      <a:pt x="9105" y="8002"/>
                      <a:pt x="9168" y="7719"/>
                      <a:pt x="9168" y="7467"/>
                    </a:cubicBezTo>
                    <a:cubicBezTo>
                      <a:pt x="9168" y="6081"/>
                      <a:pt x="8066" y="4978"/>
                      <a:pt x="6711" y="4978"/>
                    </a:cubicBezTo>
                    <a:cubicBezTo>
                      <a:pt x="5325" y="4978"/>
                      <a:pt x="4222" y="6081"/>
                      <a:pt x="4222" y="7467"/>
                    </a:cubicBezTo>
                    <a:cubicBezTo>
                      <a:pt x="4222" y="7719"/>
                      <a:pt x="4254" y="8002"/>
                      <a:pt x="4380" y="8286"/>
                    </a:cubicBezTo>
                    <a:lnTo>
                      <a:pt x="2395" y="8286"/>
                    </a:lnTo>
                    <a:cubicBezTo>
                      <a:pt x="2237" y="7467"/>
                      <a:pt x="1607" y="6837"/>
                      <a:pt x="788" y="6679"/>
                    </a:cubicBezTo>
                    <a:lnTo>
                      <a:pt x="788" y="2457"/>
                    </a:lnTo>
                    <a:cubicBezTo>
                      <a:pt x="1607" y="2300"/>
                      <a:pt x="2237" y="1670"/>
                      <a:pt x="2395" y="851"/>
                    </a:cubicBezTo>
                    <a:close/>
                    <a:moveTo>
                      <a:pt x="6711" y="5797"/>
                    </a:moveTo>
                    <a:cubicBezTo>
                      <a:pt x="7593" y="5797"/>
                      <a:pt x="8349" y="6553"/>
                      <a:pt x="8349" y="7467"/>
                    </a:cubicBezTo>
                    <a:cubicBezTo>
                      <a:pt x="8349" y="8349"/>
                      <a:pt x="7593" y="9105"/>
                      <a:pt x="6711" y="9105"/>
                    </a:cubicBezTo>
                    <a:cubicBezTo>
                      <a:pt x="5797" y="9105"/>
                      <a:pt x="5041" y="8349"/>
                      <a:pt x="5041" y="7467"/>
                    </a:cubicBezTo>
                    <a:cubicBezTo>
                      <a:pt x="5041" y="6553"/>
                      <a:pt x="5797" y="5797"/>
                      <a:pt x="6711" y="5797"/>
                    </a:cubicBezTo>
                    <a:close/>
                    <a:moveTo>
                      <a:pt x="7530" y="9767"/>
                    </a:moveTo>
                    <a:lnTo>
                      <a:pt x="7530" y="11468"/>
                    </a:lnTo>
                    <a:lnTo>
                      <a:pt x="6932" y="11090"/>
                    </a:lnTo>
                    <a:cubicBezTo>
                      <a:pt x="6853" y="11043"/>
                      <a:pt x="6774" y="11019"/>
                      <a:pt x="6695" y="11019"/>
                    </a:cubicBezTo>
                    <a:cubicBezTo>
                      <a:pt x="6616" y="11019"/>
                      <a:pt x="6538" y="11043"/>
                      <a:pt x="6459" y="11090"/>
                    </a:cubicBezTo>
                    <a:lnTo>
                      <a:pt x="5860" y="11468"/>
                    </a:lnTo>
                    <a:lnTo>
                      <a:pt x="5860" y="9767"/>
                    </a:lnTo>
                    <a:cubicBezTo>
                      <a:pt x="6144" y="9861"/>
                      <a:pt x="6427" y="9924"/>
                      <a:pt x="6711" y="9924"/>
                    </a:cubicBezTo>
                    <a:cubicBezTo>
                      <a:pt x="6995" y="9924"/>
                      <a:pt x="7247" y="9893"/>
                      <a:pt x="7530" y="9767"/>
                    </a:cubicBezTo>
                    <a:close/>
                    <a:moveTo>
                      <a:pt x="2048" y="0"/>
                    </a:moveTo>
                    <a:cubicBezTo>
                      <a:pt x="1828" y="0"/>
                      <a:pt x="1670" y="221"/>
                      <a:pt x="1670" y="441"/>
                    </a:cubicBezTo>
                    <a:cubicBezTo>
                      <a:pt x="1670" y="1103"/>
                      <a:pt x="1103" y="1670"/>
                      <a:pt x="410" y="1670"/>
                    </a:cubicBezTo>
                    <a:cubicBezTo>
                      <a:pt x="158" y="1670"/>
                      <a:pt x="0" y="1859"/>
                      <a:pt x="0" y="2111"/>
                    </a:cubicBezTo>
                    <a:lnTo>
                      <a:pt x="0" y="7057"/>
                    </a:lnTo>
                    <a:cubicBezTo>
                      <a:pt x="0" y="7278"/>
                      <a:pt x="189" y="7498"/>
                      <a:pt x="410" y="7498"/>
                    </a:cubicBezTo>
                    <a:cubicBezTo>
                      <a:pt x="1072" y="7498"/>
                      <a:pt x="1670" y="8034"/>
                      <a:pt x="1670" y="8758"/>
                    </a:cubicBezTo>
                    <a:cubicBezTo>
                      <a:pt x="1670" y="8979"/>
                      <a:pt x="1859" y="9136"/>
                      <a:pt x="2048" y="9136"/>
                    </a:cubicBezTo>
                    <a:lnTo>
                      <a:pt x="4884" y="9136"/>
                    </a:lnTo>
                    <a:lnTo>
                      <a:pt x="5073" y="9326"/>
                    </a:lnTo>
                    <a:lnTo>
                      <a:pt x="5073" y="12318"/>
                    </a:lnTo>
                    <a:cubicBezTo>
                      <a:pt x="5073" y="12562"/>
                      <a:pt x="5298" y="12749"/>
                      <a:pt x="5517" y="12749"/>
                    </a:cubicBezTo>
                    <a:cubicBezTo>
                      <a:pt x="5581" y="12749"/>
                      <a:pt x="5645" y="12732"/>
                      <a:pt x="5703" y="12697"/>
                    </a:cubicBezTo>
                    <a:lnTo>
                      <a:pt x="6743" y="12003"/>
                    </a:lnTo>
                    <a:lnTo>
                      <a:pt x="7782" y="12697"/>
                    </a:lnTo>
                    <a:cubicBezTo>
                      <a:pt x="7850" y="12747"/>
                      <a:pt x="7926" y="12771"/>
                      <a:pt x="8002" y="12771"/>
                    </a:cubicBezTo>
                    <a:cubicBezTo>
                      <a:pt x="8210" y="12771"/>
                      <a:pt x="8412" y="12595"/>
                      <a:pt x="8412" y="12318"/>
                    </a:cubicBezTo>
                    <a:lnTo>
                      <a:pt x="8412" y="9262"/>
                    </a:lnTo>
                    <a:lnTo>
                      <a:pt x="8601" y="9073"/>
                    </a:lnTo>
                    <a:lnTo>
                      <a:pt x="10618" y="9073"/>
                    </a:lnTo>
                    <a:cubicBezTo>
                      <a:pt x="10838" y="9073"/>
                      <a:pt x="10996" y="8884"/>
                      <a:pt x="10996" y="8664"/>
                    </a:cubicBezTo>
                    <a:cubicBezTo>
                      <a:pt x="10996" y="8002"/>
                      <a:pt x="11563" y="7404"/>
                      <a:pt x="12224" y="7404"/>
                    </a:cubicBezTo>
                    <a:cubicBezTo>
                      <a:pt x="12445" y="7404"/>
                      <a:pt x="12665" y="7215"/>
                      <a:pt x="12665" y="6994"/>
                    </a:cubicBezTo>
                    <a:lnTo>
                      <a:pt x="12665" y="2016"/>
                    </a:lnTo>
                    <a:cubicBezTo>
                      <a:pt x="12602" y="1827"/>
                      <a:pt x="12445" y="1670"/>
                      <a:pt x="12224" y="1670"/>
                    </a:cubicBezTo>
                    <a:cubicBezTo>
                      <a:pt x="11531" y="1670"/>
                      <a:pt x="10996" y="1103"/>
                      <a:pt x="10996" y="441"/>
                    </a:cubicBezTo>
                    <a:cubicBezTo>
                      <a:pt x="10996" y="221"/>
                      <a:pt x="10807" y="0"/>
                      <a:pt x="105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58"/>
              <p:cNvSpPr/>
              <p:nvPr/>
            </p:nvSpPr>
            <p:spPr>
              <a:xfrm>
                <a:off x="-61701425" y="2705875"/>
                <a:ext cx="151250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851" extrusionOk="0">
                    <a:moveTo>
                      <a:pt x="410" y="0"/>
                    </a:moveTo>
                    <a:cubicBezTo>
                      <a:pt x="189" y="0"/>
                      <a:pt x="0" y="189"/>
                      <a:pt x="0" y="410"/>
                    </a:cubicBezTo>
                    <a:cubicBezTo>
                      <a:pt x="0" y="662"/>
                      <a:pt x="189" y="851"/>
                      <a:pt x="410" y="851"/>
                    </a:cubicBezTo>
                    <a:lnTo>
                      <a:pt x="5671" y="851"/>
                    </a:lnTo>
                    <a:cubicBezTo>
                      <a:pt x="5892" y="851"/>
                      <a:pt x="6049" y="662"/>
                      <a:pt x="6049" y="410"/>
                    </a:cubicBezTo>
                    <a:cubicBezTo>
                      <a:pt x="6049" y="189"/>
                      <a:pt x="5860" y="0"/>
                      <a:pt x="5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58"/>
              <p:cNvSpPr/>
              <p:nvPr/>
            </p:nvSpPr>
            <p:spPr>
              <a:xfrm>
                <a:off x="-61742375" y="2747625"/>
                <a:ext cx="2339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883" extrusionOk="0">
                    <a:moveTo>
                      <a:pt x="410" y="0"/>
                    </a:moveTo>
                    <a:cubicBezTo>
                      <a:pt x="158" y="0"/>
                      <a:pt x="0" y="221"/>
                      <a:pt x="0" y="441"/>
                    </a:cubicBezTo>
                    <a:cubicBezTo>
                      <a:pt x="0" y="693"/>
                      <a:pt x="221" y="882"/>
                      <a:pt x="410" y="882"/>
                    </a:cubicBezTo>
                    <a:lnTo>
                      <a:pt x="8948" y="882"/>
                    </a:lnTo>
                    <a:cubicBezTo>
                      <a:pt x="9200" y="882"/>
                      <a:pt x="9357" y="693"/>
                      <a:pt x="9357" y="441"/>
                    </a:cubicBezTo>
                    <a:cubicBezTo>
                      <a:pt x="9357" y="221"/>
                      <a:pt x="9137" y="0"/>
                      <a:pt x="89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oogle Shape;620;p59"/>
          <p:cNvGrpSpPr/>
          <p:nvPr/>
        </p:nvGrpSpPr>
        <p:grpSpPr>
          <a:xfrm>
            <a:off x="2042561" y="870372"/>
            <a:ext cx="5000779" cy="3465161"/>
            <a:chOff x="2042561" y="870372"/>
            <a:chExt cx="5000779" cy="3465161"/>
          </a:xfrm>
        </p:grpSpPr>
        <p:grpSp>
          <p:nvGrpSpPr>
            <p:cNvPr id="621" name="Google Shape;621;p59"/>
            <p:cNvGrpSpPr/>
            <p:nvPr/>
          </p:nvGrpSpPr>
          <p:grpSpPr>
            <a:xfrm>
              <a:off x="3022376" y="870372"/>
              <a:ext cx="2580574" cy="3465161"/>
              <a:chOff x="3559326" y="365797"/>
              <a:chExt cx="2580574" cy="3465161"/>
            </a:xfrm>
          </p:grpSpPr>
          <p:sp>
            <p:nvSpPr>
              <p:cNvPr id="622" name="Google Shape;622;p59"/>
              <p:cNvSpPr/>
              <p:nvPr/>
            </p:nvSpPr>
            <p:spPr>
              <a:xfrm rot="5400000">
                <a:off x="3451197" y="2315678"/>
                <a:ext cx="1623409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59"/>
              <p:cNvSpPr/>
              <p:nvPr/>
            </p:nvSpPr>
            <p:spPr>
              <a:xfrm rot="5400000">
                <a:off x="3939713" y="509804"/>
                <a:ext cx="2162069" cy="1874055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59"/>
              <p:cNvSpPr/>
              <p:nvPr/>
            </p:nvSpPr>
            <p:spPr>
              <a:xfrm rot="5400000">
                <a:off x="4999843" y="2392385"/>
                <a:ext cx="1221410" cy="1058703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25" name="Google Shape;625;p59"/>
            <p:cNvCxnSpPr/>
            <p:nvPr/>
          </p:nvCxnSpPr>
          <p:spPr>
            <a:xfrm>
              <a:off x="5421704" y="1415336"/>
              <a:ext cx="11196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6" name="Google Shape;626;p59"/>
            <p:cNvCxnSpPr/>
            <p:nvPr/>
          </p:nvCxnSpPr>
          <p:spPr>
            <a:xfrm rot="10800000">
              <a:off x="2042561" y="3111736"/>
              <a:ext cx="9906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59"/>
            <p:cNvCxnSpPr/>
            <p:nvPr/>
          </p:nvCxnSpPr>
          <p:spPr>
            <a:xfrm>
              <a:off x="6446339" y="3138882"/>
              <a:ext cx="5970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59"/>
            <p:cNvCxnSpPr/>
            <p:nvPr/>
          </p:nvCxnSpPr>
          <p:spPr>
            <a:xfrm>
              <a:off x="5068868" y="4027789"/>
              <a:ext cx="0" cy="3054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29" name="Google Shape;629;p59"/>
          <p:cNvSpPr/>
          <p:nvPr/>
        </p:nvSpPr>
        <p:spPr>
          <a:xfrm rot="5400000">
            <a:off x="5647349" y="2973635"/>
            <a:ext cx="859508" cy="744942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59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SIZE</a:t>
            </a:r>
            <a:endParaRPr/>
          </a:p>
        </p:txBody>
      </p:sp>
      <p:sp>
        <p:nvSpPr>
          <p:cNvPr id="631" name="Google Shape;631;p59"/>
          <p:cNvSpPr txBox="1"/>
          <p:nvPr/>
        </p:nvSpPr>
        <p:spPr>
          <a:xfrm>
            <a:off x="1947551" y="3111725"/>
            <a:ext cx="7449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2" name="Google Shape;632;p59"/>
          <p:cNvSpPr txBox="1"/>
          <p:nvPr/>
        </p:nvSpPr>
        <p:spPr>
          <a:xfrm>
            <a:off x="5277775" y="1415326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3" name="Google Shape;633;p59"/>
          <p:cNvSpPr txBox="1"/>
          <p:nvPr/>
        </p:nvSpPr>
        <p:spPr>
          <a:xfrm>
            <a:off x="6386662" y="3132082"/>
            <a:ext cx="7449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4" name="Google Shape;634;p59"/>
          <p:cNvSpPr txBox="1"/>
          <p:nvPr/>
        </p:nvSpPr>
        <p:spPr>
          <a:xfrm>
            <a:off x="5068874" y="4070872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5" name="Google Shape;635;p59"/>
          <p:cNvSpPr txBox="1"/>
          <p:nvPr/>
        </p:nvSpPr>
        <p:spPr>
          <a:xfrm>
            <a:off x="3793649" y="1923546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45%</a:t>
            </a:r>
            <a:endParaRPr sz="36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6" name="Google Shape;636;p59"/>
          <p:cNvSpPr txBox="1"/>
          <p:nvPr/>
        </p:nvSpPr>
        <p:spPr>
          <a:xfrm>
            <a:off x="3056324" y="3466633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30%</a:t>
            </a:r>
            <a:endParaRPr sz="30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7" name="Google Shape;637;p59"/>
          <p:cNvSpPr txBox="1"/>
          <p:nvPr/>
        </p:nvSpPr>
        <p:spPr>
          <a:xfrm>
            <a:off x="4436624" y="3355321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15%</a:t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8" name="Google Shape;638;p59"/>
          <p:cNvSpPr txBox="1"/>
          <p:nvPr/>
        </p:nvSpPr>
        <p:spPr>
          <a:xfrm>
            <a:off x="5633249" y="3264125"/>
            <a:ext cx="8877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10%</a:t>
            </a:r>
            <a:endParaRPr sz="18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60"/>
          <p:cNvSpPr txBox="1"/>
          <p:nvPr/>
        </p:nvSpPr>
        <p:spPr>
          <a:xfrm>
            <a:off x="5834513" y="1496588"/>
            <a:ext cx="2308500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50,00 </a:t>
            </a:r>
            <a:endParaRPr sz="36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4" name="Google Shape;644;p60"/>
          <p:cNvSpPr txBox="1"/>
          <p:nvPr/>
        </p:nvSpPr>
        <p:spPr>
          <a:xfrm>
            <a:off x="2740832" y="1495105"/>
            <a:ext cx="1276500" cy="5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60%</a:t>
            </a:r>
            <a:endParaRPr sz="36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5" name="Google Shape;645;p60"/>
          <p:cNvSpPr txBox="1"/>
          <p:nvPr/>
        </p:nvSpPr>
        <p:spPr>
          <a:xfrm>
            <a:off x="1356338" y="1495105"/>
            <a:ext cx="1276500" cy="5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40%</a:t>
            </a:r>
            <a:endParaRPr sz="36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6" name="Google Shape;646;p60"/>
          <p:cNvSpPr txBox="1"/>
          <p:nvPr/>
        </p:nvSpPr>
        <p:spPr>
          <a:xfrm>
            <a:off x="7359900" y="4087425"/>
            <a:ext cx="12522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INTEREST 3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47" name="Google Shape;647;p60"/>
          <p:cNvSpPr txBox="1"/>
          <p:nvPr/>
        </p:nvSpPr>
        <p:spPr>
          <a:xfrm>
            <a:off x="7359910" y="3144414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INTEREST 1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48" name="Google Shape;648;p60"/>
          <p:cNvSpPr txBox="1"/>
          <p:nvPr/>
        </p:nvSpPr>
        <p:spPr>
          <a:xfrm>
            <a:off x="7359910" y="3605834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INTEREST 2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649" name="Google Shape;649;p60"/>
          <p:cNvGrpSpPr/>
          <p:nvPr/>
        </p:nvGrpSpPr>
        <p:grpSpPr>
          <a:xfrm>
            <a:off x="6656299" y="3250752"/>
            <a:ext cx="543482" cy="936523"/>
            <a:chOff x="6566689" y="2443038"/>
            <a:chExt cx="515100" cy="887615"/>
          </a:xfrm>
        </p:grpSpPr>
        <p:cxnSp>
          <p:nvCxnSpPr>
            <p:cNvPr id="650" name="Google Shape;650;p60"/>
            <p:cNvCxnSpPr/>
            <p:nvPr/>
          </p:nvCxnSpPr>
          <p:spPr>
            <a:xfrm>
              <a:off x="6566689" y="2443038"/>
              <a:ext cx="515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651" name="Google Shape;651;p60"/>
            <p:cNvCxnSpPr/>
            <p:nvPr/>
          </p:nvCxnSpPr>
          <p:spPr>
            <a:xfrm>
              <a:off x="6566689" y="2883492"/>
              <a:ext cx="515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652" name="Google Shape;652;p60"/>
            <p:cNvCxnSpPr/>
            <p:nvPr/>
          </p:nvCxnSpPr>
          <p:spPr>
            <a:xfrm>
              <a:off x="6566689" y="3330653"/>
              <a:ext cx="515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cxnSp>
        <p:nvCxnSpPr>
          <p:cNvPr id="653" name="Google Shape;653;p60"/>
          <p:cNvCxnSpPr/>
          <p:nvPr/>
        </p:nvCxnSpPr>
        <p:spPr>
          <a:xfrm>
            <a:off x="1356338" y="2424300"/>
            <a:ext cx="2674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54" name="Google Shape;654;p60"/>
          <p:cNvGrpSpPr/>
          <p:nvPr/>
        </p:nvGrpSpPr>
        <p:grpSpPr>
          <a:xfrm>
            <a:off x="2278374" y="1579965"/>
            <a:ext cx="295536" cy="334667"/>
            <a:chOff x="-57950750" y="2296300"/>
            <a:chExt cx="279625" cy="316650"/>
          </a:xfrm>
        </p:grpSpPr>
        <p:sp>
          <p:nvSpPr>
            <p:cNvPr id="655" name="Google Shape;655;p60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0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0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0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60"/>
          <p:cNvGrpSpPr/>
          <p:nvPr/>
        </p:nvGrpSpPr>
        <p:grpSpPr>
          <a:xfrm>
            <a:off x="3680159" y="1579135"/>
            <a:ext cx="337178" cy="336332"/>
            <a:chOff x="-57578225" y="1904075"/>
            <a:chExt cx="319025" cy="318225"/>
          </a:xfrm>
        </p:grpSpPr>
        <p:sp>
          <p:nvSpPr>
            <p:cNvPr id="660" name="Google Shape;660;p60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0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60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60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64" name="Google Shape;664;p60"/>
          <p:cNvCxnSpPr/>
          <p:nvPr/>
        </p:nvCxnSpPr>
        <p:spPr>
          <a:xfrm>
            <a:off x="1426063" y="4319725"/>
            <a:ext cx="2674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5" name="Google Shape;665;p60"/>
          <p:cNvCxnSpPr/>
          <p:nvPr/>
        </p:nvCxnSpPr>
        <p:spPr>
          <a:xfrm>
            <a:off x="5219538" y="2414363"/>
            <a:ext cx="2674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6" name="Google Shape;666;p60"/>
          <p:cNvSpPr txBox="1"/>
          <p:nvPr/>
        </p:nvSpPr>
        <p:spPr>
          <a:xfrm>
            <a:off x="1426073" y="3954325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AGE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67" name="Google Shape;667;p60"/>
          <p:cNvSpPr txBox="1"/>
          <p:nvPr/>
        </p:nvSpPr>
        <p:spPr>
          <a:xfrm>
            <a:off x="5219527" y="2037538"/>
            <a:ext cx="26010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AVERAGE SPEND PER CUSTOMER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68" name="Google Shape;668;p60"/>
          <p:cNvSpPr txBox="1"/>
          <p:nvPr/>
        </p:nvSpPr>
        <p:spPr>
          <a:xfrm>
            <a:off x="1426063" y="3410275"/>
            <a:ext cx="1276500" cy="5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20 - 35</a:t>
            </a:r>
            <a:endParaRPr sz="36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69" name="Google Shape;669;p60"/>
          <p:cNvSpPr txBox="1"/>
          <p:nvPr/>
        </p:nvSpPr>
        <p:spPr>
          <a:xfrm>
            <a:off x="1356352" y="2037538"/>
            <a:ext cx="26010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GENDER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670" name="Google Shape;670;p60"/>
          <p:cNvGrpSpPr/>
          <p:nvPr/>
        </p:nvGrpSpPr>
        <p:grpSpPr>
          <a:xfrm>
            <a:off x="5250260" y="1592776"/>
            <a:ext cx="348568" cy="348541"/>
            <a:chOff x="-66159959" y="1914325"/>
            <a:chExt cx="316650" cy="316625"/>
          </a:xfrm>
        </p:grpSpPr>
        <p:sp>
          <p:nvSpPr>
            <p:cNvPr id="671" name="Google Shape;671;p60"/>
            <p:cNvSpPr/>
            <p:nvPr/>
          </p:nvSpPr>
          <p:spPr>
            <a:xfrm>
              <a:off x="-66052834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60"/>
            <p:cNvSpPr/>
            <p:nvPr/>
          </p:nvSpPr>
          <p:spPr>
            <a:xfrm>
              <a:off x="-66159959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" name="Google Shape;673;p60"/>
          <p:cNvSpPr/>
          <p:nvPr/>
        </p:nvSpPr>
        <p:spPr>
          <a:xfrm>
            <a:off x="3014350" y="2948125"/>
            <a:ext cx="527794" cy="351863"/>
          </a:xfrm>
          <a:custGeom>
            <a:avLst/>
            <a:gdLst/>
            <a:ahLst/>
            <a:cxnLst/>
            <a:rect l="l" t="t" r="r" b="b"/>
            <a:pathLst>
              <a:path w="23874" h="15916" extrusionOk="0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60"/>
          <p:cNvSpPr/>
          <p:nvPr/>
        </p:nvSpPr>
        <p:spPr>
          <a:xfrm>
            <a:off x="3543418" y="3818064"/>
            <a:ext cx="524898" cy="348967"/>
          </a:xfrm>
          <a:custGeom>
            <a:avLst/>
            <a:gdLst/>
            <a:ahLst/>
            <a:cxnLst/>
            <a:rect l="l" t="t" r="r" b="b"/>
            <a:pathLst>
              <a:path w="23743" h="15785" extrusionOk="0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60"/>
          <p:cNvSpPr/>
          <p:nvPr/>
        </p:nvSpPr>
        <p:spPr>
          <a:xfrm>
            <a:off x="3014350" y="3815477"/>
            <a:ext cx="529099" cy="351553"/>
          </a:xfrm>
          <a:custGeom>
            <a:avLst/>
            <a:gdLst/>
            <a:ahLst/>
            <a:cxnLst/>
            <a:rect l="l" t="t" r="r" b="b"/>
            <a:pathLst>
              <a:path w="23933" h="15902" extrusionOk="0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60"/>
          <p:cNvSpPr/>
          <p:nvPr/>
        </p:nvSpPr>
        <p:spPr>
          <a:xfrm>
            <a:off x="3542114" y="2948125"/>
            <a:ext cx="526203" cy="351863"/>
          </a:xfrm>
          <a:custGeom>
            <a:avLst/>
            <a:gdLst/>
            <a:ahLst/>
            <a:cxnLst/>
            <a:rect l="l" t="t" r="r" b="b"/>
            <a:pathLst>
              <a:path w="23802" h="15916" extrusionOk="0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60"/>
          <p:cNvSpPr/>
          <p:nvPr/>
        </p:nvSpPr>
        <p:spPr>
          <a:xfrm>
            <a:off x="3014350" y="3252916"/>
            <a:ext cx="80582" cy="609327"/>
          </a:xfrm>
          <a:custGeom>
            <a:avLst/>
            <a:gdLst/>
            <a:ahLst/>
            <a:cxnLst/>
            <a:rect l="l" t="t" r="r" b="b"/>
            <a:pathLst>
              <a:path w="3645" h="27562" extrusionOk="0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60"/>
          <p:cNvSpPr/>
          <p:nvPr/>
        </p:nvSpPr>
        <p:spPr>
          <a:xfrm>
            <a:off x="3986446" y="3252916"/>
            <a:ext cx="81864" cy="610919"/>
          </a:xfrm>
          <a:custGeom>
            <a:avLst/>
            <a:gdLst/>
            <a:ahLst/>
            <a:cxnLst/>
            <a:rect l="l" t="t" r="r" b="b"/>
            <a:pathLst>
              <a:path w="3703" h="27634" extrusionOk="0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60"/>
          <p:cNvSpPr/>
          <p:nvPr/>
        </p:nvSpPr>
        <p:spPr>
          <a:xfrm>
            <a:off x="5686543" y="36267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60"/>
          <p:cNvSpPr/>
          <p:nvPr/>
        </p:nvSpPr>
        <p:spPr>
          <a:xfrm>
            <a:off x="5505625" y="3626793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60"/>
          <p:cNvSpPr/>
          <p:nvPr/>
        </p:nvSpPr>
        <p:spPr>
          <a:xfrm>
            <a:off x="5867818" y="36267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60"/>
          <p:cNvSpPr/>
          <p:nvPr/>
        </p:nvSpPr>
        <p:spPr>
          <a:xfrm>
            <a:off x="6229243" y="36267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60"/>
          <p:cNvSpPr/>
          <p:nvPr/>
        </p:nvSpPr>
        <p:spPr>
          <a:xfrm>
            <a:off x="6048325" y="3626793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60"/>
          <p:cNvSpPr/>
          <p:nvPr/>
        </p:nvSpPr>
        <p:spPr>
          <a:xfrm>
            <a:off x="6410518" y="36267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60"/>
          <p:cNvSpPr/>
          <p:nvPr/>
        </p:nvSpPr>
        <p:spPr>
          <a:xfrm>
            <a:off x="5686543" y="41083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60"/>
          <p:cNvSpPr/>
          <p:nvPr/>
        </p:nvSpPr>
        <p:spPr>
          <a:xfrm>
            <a:off x="5505625" y="4108393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60"/>
          <p:cNvSpPr/>
          <p:nvPr/>
        </p:nvSpPr>
        <p:spPr>
          <a:xfrm>
            <a:off x="5867818" y="41083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60"/>
          <p:cNvSpPr/>
          <p:nvPr/>
        </p:nvSpPr>
        <p:spPr>
          <a:xfrm>
            <a:off x="6229243" y="41083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60"/>
          <p:cNvSpPr/>
          <p:nvPr/>
        </p:nvSpPr>
        <p:spPr>
          <a:xfrm>
            <a:off x="6048325" y="4108393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60"/>
          <p:cNvSpPr/>
          <p:nvPr/>
        </p:nvSpPr>
        <p:spPr>
          <a:xfrm>
            <a:off x="6410518" y="41083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60"/>
          <p:cNvSpPr/>
          <p:nvPr/>
        </p:nvSpPr>
        <p:spPr>
          <a:xfrm>
            <a:off x="5686543" y="3176006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60"/>
          <p:cNvSpPr/>
          <p:nvPr/>
        </p:nvSpPr>
        <p:spPr>
          <a:xfrm>
            <a:off x="5505625" y="3176006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60"/>
          <p:cNvSpPr/>
          <p:nvPr/>
        </p:nvSpPr>
        <p:spPr>
          <a:xfrm>
            <a:off x="5867818" y="3176006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60"/>
          <p:cNvSpPr/>
          <p:nvPr/>
        </p:nvSpPr>
        <p:spPr>
          <a:xfrm>
            <a:off x="6229243" y="3176006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60"/>
          <p:cNvSpPr/>
          <p:nvPr/>
        </p:nvSpPr>
        <p:spPr>
          <a:xfrm>
            <a:off x="6048325" y="3176006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60"/>
          <p:cNvSpPr/>
          <p:nvPr/>
        </p:nvSpPr>
        <p:spPr>
          <a:xfrm>
            <a:off x="6410518" y="3176006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60"/>
          <p:cNvSpPr txBox="1">
            <a:spLocks noGrp="1"/>
          </p:cNvSpPr>
          <p:nvPr>
            <p:ph type="ctrTitle"/>
          </p:nvPr>
        </p:nvSpPr>
        <p:spPr>
          <a:xfrm flipH="1">
            <a:off x="749150" y="500825"/>
            <a:ext cx="56904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TARGET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61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COMPETITORS</a:t>
            </a:r>
            <a:endParaRPr/>
          </a:p>
        </p:txBody>
      </p:sp>
      <p:grpSp>
        <p:nvGrpSpPr>
          <p:cNvPr id="703" name="Google Shape;703;p61"/>
          <p:cNvGrpSpPr/>
          <p:nvPr/>
        </p:nvGrpSpPr>
        <p:grpSpPr>
          <a:xfrm>
            <a:off x="1487050" y="2623175"/>
            <a:ext cx="6169800" cy="1135505"/>
            <a:chOff x="1487050" y="2875242"/>
            <a:chExt cx="6169800" cy="1481608"/>
          </a:xfrm>
        </p:grpSpPr>
        <p:cxnSp>
          <p:nvCxnSpPr>
            <p:cNvPr id="704" name="Google Shape;704;p61"/>
            <p:cNvCxnSpPr/>
            <p:nvPr/>
          </p:nvCxnSpPr>
          <p:spPr>
            <a:xfrm>
              <a:off x="1487050" y="4356850"/>
              <a:ext cx="6169800" cy="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61"/>
            <p:cNvCxnSpPr/>
            <p:nvPr/>
          </p:nvCxnSpPr>
          <p:spPr>
            <a:xfrm>
              <a:off x="4589000" y="2875242"/>
              <a:ext cx="0" cy="14688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61"/>
            <p:cNvCxnSpPr/>
            <p:nvPr/>
          </p:nvCxnSpPr>
          <p:spPr>
            <a:xfrm>
              <a:off x="2357650" y="3565841"/>
              <a:ext cx="0" cy="7782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61"/>
            <p:cNvCxnSpPr/>
            <p:nvPr/>
          </p:nvCxnSpPr>
          <p:spPr>
            <a:xfrm>
              <a:off x="6818750" y="4131081"/>
              <a:ext cx="0" cy="213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08" name="Google Shape;708;p61"/>
          <p:cNvSpPr txBox="1"/>
          <p:nvPr/>
        </p:nvSpPr>
        <p:spPr>
          <a:xfrm>
            <a:off x="6077100" y="3883300"/>
            <a:ext cx="14865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closest planet to the Sun 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09" name="Google Shape;709;p61"/>
          <p:cNvSpPr txBox="1"/>
          <p:nvPr/>
        </p:nvSpPr>
        <p:spPr>
          <a:xfrm>
            <a:off x="3815199" y="3883300"/>
            <a:ext cx="16029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Despite being red, Mars is a cold place, not hot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0" name="Google Shape;710;p61"/>
          <p:cNvSpPr txBox="1"/>
          <p:nvPr/>
        </p:nvSpPr>
        <p:spPr>
          <a:xfrm>
            <a:off x="1641625" y="3883300"/>
            <a:ext cx="14319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farthest planet from the Sun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1" name="Google Shape;711;p61"/>
          <p:cNvSpPr/>
          <p:nvPr/>
        </p:nvSpPr>
        <p:spPr>
          <a:xfrm>
            <a:off x="4061988" y="1451900"/>
            <a:ext cx="527794" cy="351863"/>
          </a:xfrm>
          <a:custGeom>
            <a:avLst/>
            <a:gdLst/>
            <a:ahLst/>
            <a:cxnLst/>
            <a:rect l="l" t="t" r="r" b="b"/>
            <a:pathLst>
              <a:path w="23874" h="15916" extrusionOk="0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61"/>
          <p:cNvSpPr/>
          <p:nvPr/>
        </p:nvSpPr>
        <p:spPr>
          <a:xfrm>
            <a:off x="4591056" y="2321839"/>
            <a:ext cx="524898" cy="348967"/>
          </a:xfrm>
          <a:custGeom>
            <a:avLst/>
            <a:gdLst/>
            <a:ahLst/>
            <a:cxnLst/>
            <a:rect l="l" t="t" r="r" b="b"/>
            <a:pathLst>
              <a:path w="23743" h="15785" extrusionOk="0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61"/>
          <p:cNvSpPr/>
          <p:nvPr/>
        </p:nvSpPr>
        <p:spPr>
          <a:xfrm>
            <a:off x="4061988" y="2319252"/>
            <a:ext cx="529099" cy="351553"/>
          </a:xfrm>
          <a:custGeom>
            <a:avLst/>
            <a:gdLst/>
            <a:ahLst/>
            <a:cxnLst/>
            <a:rect l="l" t="t" r="r" b="b"/>
            <a:pathLst>
              <a:path w="23933" h="15902" extrusionOk="0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61"/>
          <p:cNvSpPr/>
          <p:nvPr/>
        </p:nvSpPr>
        <p:spPr>
          <a:xfrm>
            <a:off x="4589752" y="1451900"/>
            <a:ext cx="526203" cy="351863"/>
          </a:xfrm>
          <a:custGeom>
            <a:avLst/>
            <a:gdLst/>
            <a:ahLst/>
            <a:cxnLst/>
            <a:rect l="l" t="t" r="r" b="b"/>
            <a:pathLst>
              <a:path w="23802" h="15916" extrusionOk="0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61"/>
          <p:cNvSpPr/>
          <p:nvPr/>
        </p:nvSpPr>
        <p:spPr>
          <a:xfrm>
            <a:off x="4061988" y="1756691"/>
            <a:ext cx="80582" cy="609327"/>
          </a:xfrm>
          <a:custGeom>
            <a:avLst/>
            <a:gdLst/>
            <a:ahLst/>
            <a:cxnLst/>
            <a:rect l="l" t="t" r="r" b="b"/>
            <a:pathLst>
              <a:path w="3645" h="27562" extrusionOk="0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61"/>
          <p:cNvSpPr/>
          <p:nvPr/>
        </p:nvSpPr>
        <p:spPr>
          <a:xfrm>
            <a:off x="5034083" y="1756691"/>
            <a:ext cx="81864" cy="610919"/>
          </a:xfrm>
          <a:custGeom>
            <a:avLst/>
            <a:gdLst/>
            <a:ahLst/>
            <a:cxnLst/>
            <a:rect l="l" t="t" r="r" b="b"/>
            <a:pathLst>
              <a:path w="3703" h="27634" extrusionOk="0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61"/>
          <p:cNvSpPr/>
          <p:nvPr/>
        </p:nvSpPr>
        <p:spPr>
          <a:xfrm>
            <a:off x="1830588" y="2001550"/>
            <a:ext cx="527794" cy="351863"/>
          </a:xfrm>
          <a:custGeom>
            <a:avLst/>
            <a:gdLst/>
            <a:ahLst/>
            <a:cxnLst/>
            <a:rect l="l" t="t" r="r" b="b"/>
            <a:pathLst>
              <a:path w="23874" h="15916" extrusionOk="0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61"/>
          <p:cNvSpPr/>
          <p:nvPr/>
        </p:nvSpPr>
        <p:spPr>
          <a:xfrm>
            <a:off x="2359656" y="2871489"/>
            <a:ext cx="524898" cy="348967"/>
          </a:xfrm>
          <a:custGeom>
            <a:avLst/>
            <a:gdLst/>
            <a:ahLst/>
            <a:cxnLst/>
            <a:rect l="l" t="t" r="r" b="b"/>
            <a:pathLst>
              <a:path w="23743" h="15785" extrusionOk="0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61"/>
          <p:cNvSpPr/>
          <p:nvPr/>
        </p:nvSpPr>
        <p:spPr>
          <a:xfrm>
            <a:off x="1830588" y="2868902"/>
            <a:ext cx="529099" cy="351553"/>
          </a:xfrm>
          <a:custGeom>
            <a:avLst/>
            <a:gdLst/>
            <a:ahLst/>
            <a:cxnLst/>
            <a:rect l="l" t="t" r="r" b="b"/>
            <a:pathLst>
              <a:path w="23933" h="15902" extrusionOk="0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61"/>
          <p:cNvSpPr/>
          <p:nvPr/>
        </p:nvSpPr>
        <p:spPr>
          <a:xfrm>
            <a:off x="2358352" y="2001550"/>
            <a:ext cx="526203" cy="351863"/>
          </a:xfrm>
          <a:custGeom>
            <a:avLst/>
            <a:gdLst/>
            <a:ahLst/>
            <a:cxnLst/>
            <a:rect l="l" t="t" r="r" b="b"/>
            <a:pathLst>
              <a:path w="23802" h="15916" extrusionOk="0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61"/>
          <p:cNvSpPr/>
          <p:nvPr/>
        </p:nvSpPr>
        <p:spPr>
          <a:xfrm>
            <a:off x="1830588" y="2306341"/>
            <a:ext cx="80582" cy="609327"/>
          </a:xfrm>
          <a:custGeom>
            <a:avLst/>
            <a:gdLst/>
            <a:ahLst/>
            <a:cxnLst/>
            <a:rect l="l" t="t" r="r" b="b"/>
            <a:pathLst>
              <a:path w="3645" h="27562" extrusionOk="0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61"/>
          <p:cNvSpPr/>
          <p:nvPr/>
        </p:nvSpPr>
        <p:spPr>
          <a:xfrm>
            <a:off x="2802683" y="2306341"/>
            <a:ext cx="81864" cy="610919"/>
          </a:xfrm>
          <a:custGeom>
            <a:avLst/>
            <a:gdLst/>
            <a:ahLst/>
            <a:cxnLst/>
            <a:rect l="l" t="t" r="r" b="b"/>
            <a:pathLst>
              <a:path w="3703" h="27634" extrusionOk="0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61"/>
          <p:cNvSpPr/>
          <p:nvPr/>
        </p:nvSpPr>
        <p:spPr>
          <a:xfrm>
            <a:off x="6293363" y="2401900"/>
            <a:ext cx="527794" cy="351863"/>
          </a:xfrm>
          <a:custGeom>
            <a:avLst/>
            <a:gdLst/>
            <a:ahLst/>
            <a:cxnLst/>
            <a:rect l="l" t="t" r="r" b="b"/>
            <a:pathLst>
              <a:path w="23874" h="15916" extrusionOk="0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61"/>
          <p:cNvSpPr/>
          <p:nvPr/>
        </p:nvSpPr>
        <p:spPr>
          <a:xfrm>
            <a:off x="6822431" y="3271839"/>
            <a:ext cx="524898" cy="348967"/>
          </a:xfrm>
          <a:custGeom>
            <a:avLst/>
            <a:gdLst/>
            <a:ahLst/>
            <a:cxnLst/>
            <a:rect l="l" t="t" r="r" b="b"/>
            <a:pathLst>
              <a:path w="23743" h="15785" extrusionOk="0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61"/>
          <p:cNvSpPr/>
          <p:nvPr/>
        </p:nvSpPr>
        <p:spPr>
          <a:xfrm>
            <a:off x="6293363" y="3269252"/>
            <a:ext cx="529099" cy="351553"/>
          </a:xfrm>
          <a:custGeom>
            <a:avLst/>
            <a:gdLst/>
            <a:ahLst/>
            <a:cxnLst/>
            <a:rect l="l" t="t" r="r" b="b"/>
            <a:pathLst>
              <a:path w="23933" h="15902" extrusionOk="0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61"/>
          <p:cNvSpPr/>
          <p:nvPr/>
        </p:nvSpPr>
        <p:spPr>
          <a:xfrm>
            <a:off x="6821127" y="2401900"/>
            <a:ext cx="526203" cy="351863"/>
          </a:xfrm>
          <a:custGeom>
            <a:avLst/>
            <a:gdLst/>
            <a:ahLst/>
            <a:cxnLst/>
            <a:rect l="l" t="t" r="r" b="b"/>
            <a:pathLst>
              <a:path w="23802" h="15916" extrusionOk="0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61"/>
          <p:cNvSpPr/>
          <p:nvPr/>
        </p:nvSpPr>
        <p:spPr>
          <a:xfrm>
            <a:off x="6293363" y="2706691"/>
            <a:ext cx="80582" cy="609327"/>
          </a:xfrm>
          <a:custGeom>
            <a:avLst/>
            <a:gdLst/>
            <a:ahLst/>
            <a:cxnLst/>
            <a:rect l="l" t="t" r="r" b="b"/>
            <a:pathLst>
              <a:path w="3645" h="27562" extrusionOk="0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61"/>
          <p:cNvSpPr/>
          <p:nvPr/>
        </p:nvSpPr>
        <p:spPr>
          <a:xfrm>
            <a:off x="7265458" y="2706691"/>
            <a:ext cx="81864" cy="610919"/>
          </a:xfrm>
          <a:custGeom>
            <a:avLst/>
            <a:gdLst/>
            <a:ahLst/>
            <a:cxnLst/>
            <a:rect l="l" t="t" r="r" b="b"/>
            <a:pathLst>
              <a:path w="3703" h="27634" extrusionOk="0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9" name="Google Shape;729;p61"/>
          <p:cNvGrpSpPr/>
          <p:nvPr/>
        </p:nvGrpSpPr>
        <p:grpSpPr>
          <a:xfrm>
            <a:off x="6653340" y="2877879"/>
            <a:ext cx="332705" cy="333590"/>
            <a:chOff x="-44528075" y="1982825"/>
            <a:chExt cx="300900" cy="301700"/>
          </a:xfrm>
        </p:grpSpPr>
        <p:sp>
          <p:nvSpPr>
            <p:cNvPr id="730" name="Google Shape;730;p61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61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61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1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61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1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61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" name="Google Shape;737;p61"/>
          <p:cNvSpPr/>
          <p:nvPr/>
        </p:nvSpPr>
        <p:spPr>
          <a:xfrm>
            <a:off x="4442444" y="1896910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61"/>
          <p:cNvSpPr/>
          <p:nvPr/>
        </p:nvSpPr>
        <p:spPr>
          <a:xfrm>
            <a:off x="2190147" y="245526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62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BUSINESS MODEL</a:t>
            </a:r>
            <a:endParaRPr/>
          </a:p>
        </p:txBody>
      </p:sp>
      <p:sp>
        <p:nvSpPr>
          <p:cNvPr id="744" name="Google Shape;744;p62"/>
          <p:cNvSpPr txBox="1">
            <a:spLocks noGrp="1"/>
          </p:cNvSpPr>
          <p:nvPr>
            <p:ph type="subTitle" idx="4294967295"/>
          </p:nvPr>
        </p:nvSpPr>
        <p:spPr>
          <a:xfrm>
            <a:off x="8990125" y="2307150"/>
            <a:ext cx="13812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Mercury is the closest planet to the Sun</a:t>
            </a:r>
            <a:endParaRPr sz="1200"/>
          </a:p>
        </p:txBody>
      </p:sp>
      <p:grpSp>
        <p:nvGrpSpPr>
          <p:cNvPr id="745" name="Google Shape;745;p62"/>
          <p:cNvGrpSpPr/>
          <p:nvPr/>
        </p:nvGrpSpPr>
        <p:grpSpPr>
          <a:xfrm>
            <a:off x="2457787" y="2317237"/>
            <a:ext cx="4228423" cy="979620"/>
            <a:chOff x="2457787" y="2317237"/>
            <a:chExt cx="4228423" cy="979620"/>
          </a:xfrm>
        </p:grpSpPr>
        <p:sp>
          <p:nvSpPr>
            <p:cNvPr id="746" name="Google Shape;746;p62"/>
            <p:cNvSpPr/>
            <p:nvPr/>
          </p:nvSpPr>
          <p:spPr>
            <a:xfrm>
              <a:off x="2457787" y="2317237"/>
              <a:ext cx="2069813" cy="979620"/>
            </a:xfrm>
            <a:custGeom>
              <a:avLst/>
              <a:gdLst/>
              <a:ahLst/>
              <a:cxnLst/>
              <a:rect l="l" t="t" r="r" b="b"/>
              <a:pathLst>
                <a:path w="34368" h="16266" extrusionOk="0">
                  <a:moveTo>
                    <a:pt x="4679" y="0"/>
                  </a:moveTo>
                  <a:lnTo>
                    <a:pt x="0" y="8133"/>
                  </a:lnTo>
                  <a:lnTo>
                    <a:pt x="4679" y="16265"/>
                  </a:lnTo>
                  <a:lnTo>
                    <a:pt x="14094" y="16265"/>
                  </a:lnTo>
                  <a:lnTo>
                    <a:pt x="17913" y="9590"/>
                  </a:lnTo>
                  <a:lnTo>
                    <a:pt x="22591" y="1458"/>
                  </a:lnTo>
                  <a:lnTo>
                    <a:pt x="30301" y="1458"/>
                  </a:lnTo>
                  <a:lnTo>
                    <a:pt x="33522" y="7098"/>
                  </a:lnTo>
                  <a:lnTo>
                    <a:pt x="34367" y="5640"/>
                  </a:lnTo>
                  <a:lnTo>
                    <a:pt x="33522" y="4183"/>
                  </a:lnTo>
                  <a:lnTo>
                    <a:pt x="31146" y="0"/>
                  </a:lnTo>
                  <a:lnTo>
                    <a:pt x="21746" y="0"/>
                  </a:lnTo>
                  <a:lnTo>
                    <a:pt x="17067" y="8133"/>
                  </a:lnTo>
                  <a:lnTo>
                    <a:pt x="13234" y="14808"/>
                  </a:lnTo>
                  <a:lnTo>
                    <a:pt x="5524" y="14808"/>
                  </a:lnTo>
                  <a:lnTo>
                    <a:pt x="1706" y="8133"/>
                  </a:lnTo>
                  <a:lnTo>
                    <a:pt x="5524" y="1458"/>
                  </a:lnTo>
                  <a:lnTo>
                    <a:pt x="13234" y="1458"/>
                  </a:lnTo>
                  <a:lnTo>
                    <a:pt x="16455" y="7098"/>
                  </a:lnTo>
                  <a:lnTo>
                    <a:pt x="17301" y="5640"/>
                  </a:lnTo>
                  <a:lnTo>
                    <a:pt x="16455" y="4183"/>
                  </a:lnTo>
                  <a:lnTo>
                    <a:pt x="14094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2"/>
            <p:cNvSpPr/>
            <p:nvPr/>
          </p:nvSpPr>
          <p:spPr>
            <a:xfrm>
              <a:off x="4615554" y="2317237"/>
              <a:ext cx="2070656" cy="979620"/>
            </a:xfrm>
            <a:custGeom>
              <a:avLst/>
              <a:gdLst/>
              <a:ahLst/>
              <a:cxnLst/>
              <a:rect l="l" t="t" r="r" b="b"/>
              <a:pathLst>
                <a:path w="34382" h="16266" extrusionOk="0">
                  <a:moveTo>
                    <a:pt x="20288" y="0"/>
                  </a:moveTo>
                  <a:lnTo>
                    <a:pt x="16470" y="6675"/>
                  </a:lnTo>
                  <a:lnTo>
                    <a:pt x="11791" y="14808"/>
                  </a:lnTo>
                  <a:lnTo>
                    <a:pt x="4081" y="14808"/>
                  </a:lnTo>
                  <a:lnTo>
                    <a:pt x="860" y="9167"/>
                  </a:lnTo>
                  <a:lnTo>
                    <a:pt x="0" y="10625"/>
                  </a:lnTo>
                  <a:lnTo>
                    <a:pt x="860" y="12082"/>
                  </a:lnTo>
                  <a:lnTo>
                    <a:pt x="3221" y="16265"/>
                  </a:lnTo>
                  <a:lnTo>
                    <a:pt x="12637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858" y="1458"/>
                  </a:lnTo>
                  <a:lnTo>
                    <a:pt x="32677" y="8133"/>
                  </a:lnTo>
                  <a:lnTo>
                    <a:pt x="28858" y="14808"/>
                  </a:lnTo>
                  <a:lnTo>
                    <a:pt x="21134" y="14808"/>
                  </a:lnTo>
                  <a:lnTo>
                    <a:pt x="17927" y="9167"/>
                  </a:lnTo>
                  <a:lnTo>
                    <a:pt x="17067" y="10625"/>
                  </a:lnTo>
                  <a:lnTo>
                    <a:pt x="17927" y="12082"/>
                  </a:lnTo>
                  <a:lnTo>
                    <a:pt x="20288" y="16265"/>
                  </a:lnTo>
                  <a:lnTo>
                    <a:pt x="29703" y="16265"/>
                  </a:lnTo>
                  <a:lnTo>
                    <a:pt x="34382" y="8133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2"/>
            <p:cNvSpPr/>
            <p:nvPr/>
          </p:nvSpPr>
          <p:spPr>
            <a:xfrm>
              <a:off x="3580437" y="2317237"/>
              <a:ext cx="1978512" cy="979620"/>
            </a:xfrm>
            <a:custGeom>
              <a:avLst/>
              <a:gdLst/>
              <a:ahLst/>
              <a:cxnLst/>
              <a:rect l="l" t="t" r="r" b="b"/>
              <a:pathLst>
                <a:path w="32852" h="16266" extrusionOk="0">
                  <a:moveTo>
                    <a:pt x="20347" y="0"/>
                  </a:moveTo>
                  <a:lnTo>
                    <a:pt x="16455" y="6675"/>
                  </a:lnTo>
                  <a:lnTo>
                    <a:pt x="11850" y="14808"/>
                  </a:lnTo>
                  <a:lnTo>
                    <a:pt x="4125" y="14808"/>
                  </a:lnTo>
                  <a:lnTo>
                    <a:pt x="846" y="9167"/>
                  </a:lnTo>
                  <a:lnTo>
                    <a:pt x="0" y="10625"/>
                  </a:lnTo>
                  <a:lnTo>
                    <a:pt x="846" y="12082"/>
                  </a:lnTo>
                  <a:lnTo>
                    <a:pt x="3280" y="16265"/>
                  </a:lnTo>
                  <a:lnTo>
                    <a:pt x="12695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902" y="1458"/>
                  </a:lnTo>
                  <a:lnTo>
                    <a:pt x="32065" y="6981"/>
                  </a:lnTo>
                  <a:lnTo>
                    <a:pt x="32852" y="5524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49" name="Google Shape;749;p62"/>
          <p:cNvCxnSpPr/>
          <p:nvPr/>
        </p:nvCxnSpPr>
        <p:spPr>
          <a:xfrm>
            <a:off x="3017888" y="3232503"/>
            <a:ext cx="0" cy="442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750" name="Google Shape;750;p62"/>
          <p:cNvCxnSpPr/>
          <p:nvPr/>
        </p:nvCxnSpPr>
        <p:spPr>
          <a:xfrm>
            <a:off x="5089316" y="3232503"/>
            <a:ext cx="0" cy="442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751" name="Google Shape;751;p62"/>
          <p:cNvCxnSpPr/>
          <p:nvPr/>
        </p:nvCxnSpPr>
        <p:spPr>
          <a:xfrm rot="10800000">
            <a:off x="6125031" y="1918672"/>
            <a:ext cx="0" cy="442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752" name="Google Shape;752;p62"/>
          <p:cNvCxnSpPr/>
          <p:nvPr/>
        </p:nvCxnSpPr>
        <p:spPr>
          <a:xfrm rot="10800000">
            <a:off x="4053602" y="1918672"/>
            <a:ext cx="0" cy="442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753" name="Google Shape;753;p62"/>
          <p:cNvSpPr txBox="1">
            <a:spLocks noGrp="1"/>
          </p:cNvSpPr>
          <p:nvPr>
            <p:ph type="ctrTitle" idx="4294967295"/>
          </p:nvPr>
        </p:nvSpPr>
        <p:spPr>
          <a:xfrm>
            <a:off x="2456875" y="3698175"/>
            <a:ext cx="1124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MARKETING</a:t>
            </a:r>
            <a:endParaRPr sz="1600"/>
          </a:p>
        </p:txBody>
      </p:sp>
      <p:sp>
        <p:nvSpPr>
          <p:cNvPr id="754" name="Google Shape;754;p62"/>
          <p:cNvSpPr txBox="1">
            <a:spLocks noGrp="1"/>
          </p:cNvSpPr>
          <p:nvPr>
            <p:ph type="ctrTitle" idx="4294967295"/>
          </p:nvPr>
        </p:nvSpPr>
        <p:spPr>
          <a:xfrm>
            <a:off x="3491400" y="1540125"/>
            <a:ext cx="1124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TRAINING</a:t>
            </a:r>
            <a:endParaRPr sz="1600"/>
          </a:p>
        </p:txBody>
      </p:sp>
      <p:sp>
        <p:nvSpPr>
          <p:cNvPr id="755" name="Google Shape;755;p62"/>
          <p:cNvSpPr txBox="1">
            <a:spLocks noGrp="1"/>
          </p:cNvSpPr>
          <p:nvPr>
            <p:ph type="ctrTitle" idx="4294967295"/>
          </p:nvPr>
        </p:nvSpPr>
        <p:spPr>
          <a:xfrm>
            <a:off x="4530699" y="3698175"/>
            <a:ext cx="1124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ASSESSMENT</a:t>
            </a:r>
            <a:endParaRPr sz="1600"/>
          </a:p>
        </p:txBody>
      </p:sp>
      <p:sp>
        <p:nvSpPr>
          <p:cNvPr id="756" name="Google Shape;756;p62"/>
          <p:cNvSpPr txBox="1">
            <a:spLocks noGrp="1"/>
          </p:cNvSpPr>
          <p:nvPr>
            <p:ph type="ctrTitle" idx="4294967295"/>
          </p:nvPr>
        </p:nvSpPr>
        <p:spPr>
          <a:xfrm>
            <a:off x="5565224" y="1540125"/>
            <a:ext cx="1124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TECHNOLOGY</a:t>
            </a:r>
            <a:endParaRPr sz="1600"/>
          </a:p>
        </p:txBody>
      </p:sp>
      <p:grpSp>
        <p:nvGrpSpPr>
          <p:cNvPr id="757" name="Google Shape;757;p62"/>
          <p:cNvGrpSpPr/>
          <p:nvPr/>
        </p:nvGrpSpPr>
        <p:grpSpPr>
          <a:xfrm>
            <a:off x="2814091" y="2606098"/>
            <a:ext cx="3511204" cy="401926"/>
            <a:chOff x="2814091" y="2606098"/>
            <a:chExt cx="3511204" cy="401926"/>
          </a:xfrm>
        </p:grpSpPr>
        <p:grpSp>
          <p:nvGrpSpPr>
            <p:cNvPr id="758" name="Google Shape;758;p62"/>
            <p:cNvGrpSpPr/>
            <p:nvPr/>
          </p:nvGrpSpPr>
          <p:grpSpPr>
            <a:xfrm>
              <a:off x="2814091" y="2606098"/>
              <a:ext cx="400860" cy="401926"/>
              <a:chOff x="-1700225" y="2768875"/>
              <a:chExt cx="291450" cy="292225"/>
            </a:xfrm>
          </p:grpSpPr>
          <p:sp>
            <p:nvSpPr>
              <p:cNvPr id="759" name="Google Shape;759;p62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9" extrusionOk="0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62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62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62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5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62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62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3403" extrusionOk="0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5" name="Google Shape;765;p62"/>
            <p:cNvGrpSpPr/>
            <p:nvPr/>
          </p:nvGrpSpPr>
          <p:grpSpPr>
            <a:xfrm>
              <a:off x="5924435" y="2606144"/>
              <a:ext cx="400860" cy="401789"/>
              <a:chOff x="-3137650" y="2408950"/>
              <a:chExt cx="291450" cy="292125"/>
            </a:xfrm>
          </p:grpSpPr>
          <p:sp>
            <p:nvSpPr>
              <p:cNvPr id="766" name="Google Shape;766;p62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5" extrusionOk="0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62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62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62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62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1" name="Google Shape;771;p62"/>
            <p:cNvSpPr/>
            <p:nvPr/>
          </p:nvSpPr>
          <p:spPr>
            <a:xfrm>
              <a:off x="4921858" y="2638589"/>
              <a:ext cx="334919" cy="336896"/>
            </a:xfrm>
            <a:custGeom>
              <a:avLst/>
              <a:gdLst/>
              <a:ahLst/>
              <a:cxnLst/>
              <a:rect l="l" t="t" r="r" b="b"/>
              <a:pathLst>
                <a:path w="11689" h="11758" extrusionOk="0">
                  <a:moveTo>
                    <a:pt x="8538" y="2747"/>
                  </a:moveTo>
                  <a:cubicBezTo>
                    <a:pt x="8727" y="2747"/>
                    <a:pt x="8853" y="2905"/>
                    <a:pt x="8853" y="3094"/>
                  </a:cubicBezTo>
                  <a:cubicBezTo>
                    <a:pt x="8885" y="3251"/>
                    <a:pt x="8727" y="3409"/>
                    <a:pt x="8538" y="3409"/>
                  </a:cubicBezTo>
                  <a:cubicBezTo>
                    <a:pt x="8444" y="3409"/>
                    <a:pt x="8381" y="3377"/>
                    <a:pt x="8286" y="3346"/>
                  </a:cubicBezTo>
                  <a:lnTo>
                    <a:pt x="8538" y="2747"/>
                  </a:lnTo>
                  <a:close/>
                  <a:moveTo>
                    <a:pt x="3277" y="1581"/>
                  </a:moveTo>
                  <a:cubicBezTo>
                    <a:pt x="3844" y="1581"/>
                    <a:pt x="4316" y="2023"/>
                    <a:pt x="4316" y="2590"/>
                  </a:cubicBezTo>
                  <a:cubicBezTo>
                    <a:pt x="4316" y="3157"/>
                    <a:pt x="3844" y="3598"/>
                    <a:pt x="3277" y="3598"/>
                  </a:cubicBezTo>
                  <a:cubicBezTo>
                    <a:pt x="2741" y="3598"/>
                    <a:pt x="2269" y="3157"/>
                    <a:pt x="2269" y="2590"/>
                  </a:cubicBezTo>
                  <a:cubicBezTo>
                    <a:pt x="2269" y="1991"/>
                    <a:pt x="2741" y="1581"/>
                    <a:pt x="3277" y="1581"/>
                  </a:cubicBezTo>
                  <a:close/>
                  <a:moveTo>
                    <a:pt x="9231" y="5457"/>
                  </a:moveTo>
                  <a:cubicBezTo>
                    <a:pt x="9672" y="5457"/>
                    <a:pt x="10050" y="5740"/>
                    <a:pt x="10208" y="6150"/>
                  </a:cubicBezTo>
                  <a:lnTo>
                    <a:pt x="8286" y="6150"/>
                  </a:lnTo>
                  <a:cubicBezTo>
                    <a:pt x="8412" y="5772"/>
                    <a:pt x="8759" y="5457"/>
                    <a:pt x="9231" y="5457"/>
                  </a:cubicBezTo>
                  <a:close/>
                  <a:moveTo>
                    <a:pt x="10932" y="6843"/>
                  </a:moveTo>
                  <a:lnTo>
                    <a:pt x="10932" y="7504"/>
                  </a:lnTo>
                  <a:lnTo>
                    <a:pt x="5262" y="7504"/>
                  </a:lnTo>
                  <a:lnTo>
                    <a:pt x="5262" y="6843"/>
                  </a:lnTo>
                  <a:close/>
                  <a:moveTo>
                    <a:pt x="3403" y="4291"/>
                  </a:moveTo>
                  <a:cubicBezTo>
                    <a:pt x="4064" y="4322"/>
                    <a:pt x="4631" y="4921"/>
                    <a:pt x="4631" y="5583"/>
                  </a:cubicBezTo>
                  <a:lnTo>
                    <a:pt x="4631" y="7725"/>
                  </a:lnTo>
                  <a:cubicBezTo>
                    <a:pt x="4348" y="7567"/>
                    <a:pt x="4033" y="7441"/>
                    <a:pt x="3686" y="7441"/>
                  </a:cubicBezTo>
                  <a:lnTo>
                    <a:pt x="3340" y="7441"/>
                  </a:lnTo>
                  <a:lnTo>
                    <a:pt x="3340" y="6402"/>
                  </a:lnTo>
                  <a:cubicBezTo>
                    <a:pt x="3340" y="6213"/>
                    <a:pt x="3182" y="6055"/>
                    <a:pt x="2962" y="6055"/>
                  </a:cubicBezTo>
                  <a:cubicBezTo>
                    <a:pt x="2773" y="6055"/>
                    <a:pt x="2615" y="6213"/>
                    <a:pt x="2615" y="6402"/>
                  </a:cubicBezTo>
                  <a:lnTo>
                    <a:pt x="2615" y="7788"/>
                  </a:lnTo>
                  <a:cubicBezTo>
                    <a:pt x="2615" y="7977"/>
                    <a:pt x="2773" y="8134"/>
                    <a:pt x="2962" y="8134"/>
                  </a:cubicBezTo>
                  <a:lnTo>
                    <a:pt x="3655" y="8134"/>
                  </a:lnTo>
                  <a:cubicBezTo>
                    <a:pt x="4064" y="8134"/>
                    <a:pt x="4474" y="8418"/>
                    <a:pt x="4600" y="8828"/>
                  </a:cubicBezTo>
                  <a:lnTo>
                    <a:pt x="1985" y="8828"/>
                  </a:lnTo>
                  <a:lnTo>
                    <a:pt x="1985" y="5583"/>
                  </a:lnTo>
                  <a:lnTo>
                    <a:pt x="2080" y="5583"/>
                  </a:lnTo>
                  <a:cubicBezTo>
                    <a:pt x="2080" y="5236"/>
                    <a:pt x="2237" y="4858"/>
                    <a:pt x="2458" y="4637"/>
                  </a:cubicBezTo>
                  <a:cubicBezTo>
                    <a:pt x="2741" y="4385"/>
                    <a:pt x="3056" y="4291"/>
                    <a:pt x="3403" y="4291"/>
                  </a:cubicBezTo>
                  <a:close/>
                  <a:moveTo>
                    <a:pt x="1040" y="4795"/>
                  </a:moveTo>
                  <a:cubicBezTo>
                    <a:pt x="1229" y="4795"/>
                    <a:pt x="1418" y="4952"/>
                    <a:pt x="1418" y="5141"/>
                  </a:cubicBezTo>
                  <a:lnTo>
                    <a:pt x="1418" y="9174"/>
                  </a:lnTo>
                  <a:lnTo>
                    <a:pt x="1418" y="9300"/>
                  </a:lnTo>
                  <a:cubicBezTo>
                    <a:pt x="1449" y="9458"/>
                    <a:pt x="1575" y="9521"/>
                    <a:pt x="1733" y="9521"/>
                  </a:cubicBezTo>
                  <a:lnTo>
                    <a:pt x="5860" y="9521"/>
                  </a:lnTo>
                  <a:cubicBezTo>
                    <a:pt x="6049" y="9521"/>
                    <a:pt x="6175" y="9678"/>
                    <a:pt x="6175" y="9836"/>
                  </a:cubicBezTo>
                  <a:lnTo>
                    <a:pt x="6175" y="10938"/>
                  </a:lnTo>
                  <a:lnTo>
                    <a:pt x="693" y="10938"/>
                  </a:lnTo>
                  <a:lnTo>
                    <a:pt x="693" y="5141"/>
                  </a:lnTo>
                  <a:cubicBezTo>
                    <a:pt x="693" y="4952"/>
                    <a:pt x="851" y="4795"/>
                    <a:pt x="1040" y="4795"/>
                  </a:cubicBezTo>
                  <a:close/>
                  <a:moveTo>
                    <a:pt x="7656" y="8197"/>
                  </a:moveTo>
                  <a:cubicBezTo>
                    <a:pt x="7971" y="8260"/>
                    <a:pt x="8254" y="8576"/>
                    <a:pt x="8254" y="8922"/>
                  </a:cubicBezTo>
                  <a:lnTo>
                    <a:pt x="8254" y="10938"/>
                  </a:lnTo>
                  <a:lnTo>
                    <a:pt x="6868" y="10938"/>
                  </a:lnTo>
                  <a:lnTo>
                    <a:pt x="6868" y="9836"/>
                  </a:lnTo>
                  <a:cubicBezTo>
                    <a:pt x="6868" y="9269"/>
                    <a:pt x="6396" y="8796"/>
                    <a:pt x="5860" y="8796"/>
                  </a:cubicBezTo>
                  <a:lnTo>
                    <a:pt x="5388" y="8796"/>
                  </a:lnTo>
                  <a:cubicBezTo>
                    <a:pt x="5356" y="8576"/>
                    <a:pt x="5230" y="8386"/>
                    <a:pt x="5104" y="8197"/>
                  </a:cubicBezTo>
                  <a:close/>
                  <a:moveTo>
                    <a:pt x="9185" y="1"/>
                  </a:moveTo>
                  <a:cubicBezTo>
                    <a:pt x="9049" y="1"/>
                    <a:pt x="8908" y="88"/>
                    <a:pt x="8885" y="227"/>
                  </a:cubicBezTo>
                  <a:lnTo>
                    <a:pt x="6837" y="5078"/>
                  </a:lnTo>
                  <a:cubicBezTo>
                    <a:pt x="6774" y="5236"/>
                    <a:pt x="6837" y="5457"/>
                    <a:pt x="7026" y="5520"/>
                  </a:cubicBezTo>
                  <a:cubicBezTo>
                    <a:pt x="7089" y="5520"/>
                    <a:pt x="7120" y="5551"/>
                    <a:pt x="7152" y="5551"/>
                  </a:cubicBezTo>
                  <a:cubicBezTo>
                    <a:pt x="7278" y="5551"/>
                    <a:pt x="7435" y="5457"/>
                    <a:pt x="7467" y="5362"/>
                  </a:cubicBezTo>
                  <a:lnTo>
                    <a:pt x="8034" y="4039"/>
                  </a:lnTo>
                  <a:cubicBezTo>
                    <a:pt x="8191" y="4133"/>
                    <a:pt x="8349" y="4165"/>
                    <a:pt x="8538" y="4165"/>
                  </a:cubicBezTo>
                  <a:cubicBezTo>
                    <a:pt x="8664" y="4165"/>
                    <a:pt x="8759" y="4133"/>
                    <a:pt x="8885" y="4133"/>
                  </a:cubicBezTo>
                  <a:lnTo>
                    <a:pt x="8885" y="4921"/>
                  </a:lnTo>
                  <a:cubicBezTo>
                    <a:pt x="8223" y="5047"/>
                    <a:pt x="7719" y="5583"/>
                    <a:pt x="7561" y="6244"/>
                  </a:cubicBezTo>
                  <a:lnTo>
                    <a:pt x="5293" y="6244"/>
                  </a:lnTo>
                  <a:lnTo>
                    <a:pt x="5293" y="5709"/>
                  </a:lnTo>
                  <a:cubicBezTo>
                    <a:pt x="5293" y="4984"/>
                    <a:pt x="4915" y="4354"/>
                    <a:pt x="4348" y="4007"/>
                  </a:cubicBezTo>
                  <a:cubicBezTo>
                    <a:pt x="4757" y="3692"/>
                    <a:pt x="4978" y="3220"/>
                    <a:pt x="4978" y="2653"/>
                  </a:cubicBezTo>
                  <a:cubicBezTo>
                    <a:pt x="4978" y="1707"/>
                    <a:pt x="4253" y="983"/>
                    <a:pt x="3308" y="983"/>
                  </a:cubicBezTo>
                  <a:cubicBezTo>
                    <a:pt x="2363" y="983"/>
                    <a:pt x="1607" y="1707"/>
                    <a:pt x="1607" y="2653"/>
                  </a:cubicBezTo>
                  <a:cubicBezTo>
                    <a:pt x="1607" y="3220"/>
                    <a:pt x="1890" y="3724"/>
                    <a:pt x="2269" y="4039"/>
                  </a:cubicBezTo>
                  <a:cubicBezTo>
                    <a:pt x="2143" y="4133"/>
                    <a:pt x="2080" y="4196"/>
                    <a:pt x="1985" y="4291"/>
                  </a:cubicBezTo>
                  <a:cubicBezTo>
                    <a:pt x="1922" y="4354"/>
                    <a:pt x="1827" y="4448"/>
                    <a:pt x="1764" y="4543"/>
                  </a:cubicBezTo>
                  <a:cubicBezTo>
                    <a:pt x="1575" y="4354"/>
                    <a:pt x="1323" y="4228"/>
                    <a:pt x="1008" y="4228"/>
                  </a:cubicBezTo>
                  <a:cubicBezTo>
                    <a:pt x="473" y="4228"/>
                    <a:pt x="0" y="4700"/>
                    <a:pt x="0" y="5268"/>
                  </a:cubicBezTo>
                  <a:lnTo>
                    <a:pt x="0" y="11411"/>
                  </a:lnTo>
                  <a:cubicBezTo>
                    <a:pt x="0" y="11600"/>
                    <a:pt x="158" y="11758"/>
                    <a:pt x="347" y="11758"/>
                  </a:cubicBezTo>
                  <a:lnTo>
                    <a:pt x="8570" y="11758"/>
                  </a:lnTo>
                  <a:cubicBezTo>
                    <a:pt x="8759" y="11758"/>
                    <a:pt x="8916" y="11600"/>
                    <a:pt x="8916" y="11411"/>
                  </a:cubicBezTo>
                  <a:lnTo>
                    <a:pt x="8916" y="9048"/>
                  </a:lnTo>
                  <a:cubicBezTo>
                    <a:pt x="8916" y="8765"/>
                    <a:pt x="8853" y="8544"/>
                    <a:pt x="8727" y="8292"/>
                  </a:cubicBezTo>
                  <a:lnTo>
                    <a:pt x="11342" y="8292"/>
                  </a:lnTo>
                  <a:cubicBezTo>
                    <a:pt x="11531" y="8292"/>
                    <a:pt x="11689" y="8134"/>
                    <a:pt x="11689" y="7945"/>
                  </a:cubicBezTo>
                  <a:lnTo>
                    <a:pt x="11689" y="6559"/>
                  </a:lnTo>
                  <a:cubicBezTo>
                    <a:pt x="11689" y="6339"/>
                    <a:pt x="11531" y="6181"/>
                    <a:pt x="11310" y="6181"/>
                  </a:cubicBezTo>
                  <a:lnTo>
                    <a:pt x="10901" y="6181"/>
                  </a:lnTo>
                  <a:cubicBezTo>
                    <a:pt x="10775" y="5520"/>
                    <a:pt x="10239" y="4984"/>
                    <a:pt x="9546" y="4826"/>
                  </a:cubicBezTo>
                  <a:lnTo>
                    <a:pt x="9546" y="3094"/>
                  </a:lnTo>
                  <a:cubicBezTo>
                    <a:pt x="9546" y="2621"/>
                    <a:pt x="9231" y="2243"/>
                    <a:pt x="8790" y="2117"/>
                  </a:cubicBezTo>
                  <a:lnTo>
                    <a:pt x="9515" y="447"/>
                  </a:lnTo>
                  <a:cubicBezTo>
                    <a:pt x="9578" y="290"/>
                    <a:pt x="9515" y="69"/>
                    <a:pt x="9326" y="38"/>
                  </a:cubicBezTo>
                  <a:cubicBezTo>
                    <a:pt x="9283" y="12"/>
                    <a:pt x="9234" y="1"/>
                    <a:pt x="91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2" name="Google Shape;772;p62"/>
            <p:cNvGrpSpPr/>
            <p:nvPr/>
          </p:nvGrpSpPr>
          <p:grpSpPr>
            <a:xfrm>
              <a:off x="3882351" y="2632325"/>
              <a:ext cx="342486" cy="349421"/>
              <a:chOff x="-65129950" y="2646800"/>
              <a:chExt cx="311125" cy="317425"/>
            </a:xfrm>
          </p:grpSpPr>
          <p:sp>
            <p:nvSpPr>
              <p:cNvPr id="773" name="Google Shape;773;p62"/>
              <p:cNvSpPr/>
              <p:nvPr/>
            </p:nvSpPr>
            <p:spPr>
              <a:xfrm>
                <a:off x="-65129950" y="2646800"/>
                <a:ext cx="311125" cy="317425"/>
              </a:xfrm>
              <a:custGeom>
                <a:avLst/>
                <a:gdLst/>
                <a:ahLst/>
                <a:cxnLst/>
                <a:rect l="l" t="t" r="r" b="b"/>
                <a:pathLst>
                  <a:path w="12445" h="12697" extrusionOk="0">
                    <a:moveTo>
                      <a:pt x="6648" y="851"/>
                    </a:moveTo>
                    <a:lnTo>
                      <a:pt x="6648" y="1954"/>
                    </a:lnTo>
                    <a:lnTo>
                      <a:pt x="5860" y="1954"/>
                    </a:lnTo>
                    <a:lnTo>
                      <a:pt x="5860" y="851"/>
                    </a:lnTo>
                    <a:close/>
                    <a:moveTo>
                      <a:pt x="1261" y="1954"/>
                    </a:moveTo>
                    <a:cubicBezTo>
                      <a:pt x="1355" y="1954"/>
                      <a:pt x="1450" y="1985"/>
                      <a:pt x="1544" y="2080"/>
                    </a:cubicBezTo>
                    <a:cubicBezTo>
                      <a:pt x="1733" y="2237"/>
                      <a:pt x="1733" y="2521"/>
                      <a:pt x="1576" y="2678"/>
                    </a:cubicBezTo>
                    <a:cubicBezTo>
                      <a:pt x="1497" y="2757"/>
                      <a:pt x="1387" y="2797"/>
                      <a:pt x="1276" y="2797"/>
                    </a:cubicBezTo>
                    <a:cubicBezTo>
                      <a:pt x="1166" y="2797"/>
                      <a:pt x="1056" y="2757"/>
                      <a:pt x="977" y="2678"/>
                    </a:cubicBezTo>
                    <a:cubicBezTo>
                      <a:pt x="819" y="2521"/>
                      <a:pt x="819" y="2237"/>
                      <a:pt x="977" y="2080"/>
                    </a:cubicBezTo>
                    <a:cubicBezTo>
                      <a:pt x="1072" y="1985"/>
                      <a:pt x="1198" y="1954"/>
                      <a:pt x="1261" y="1954"/>
                    </a:cubicBezTo>
                    <a:close/>
                    <a:moveTo>
                      <a:pt x="11216" y="1954"/>
                    </a:moveTo>
                    <a:cubicBezTo>
                      <a:pt x="11468" y="1954"/>
                      <a:pt x="11626" y="2143"/>
                      <a:pt x="11626" y="2395"/>
                    </a:cubicBezTo>
                    <a:cubicBezTo>
                      <a:pt x="11626" y="2615"/>
                      <a:pt x="11437" y="2836"/>
                      <a:pt x="11216" y="2836"/>
                    </a:cubicBezTo>
                    <a:cubicBezTo>
                      <a:pt x="11027" y="2836"/>
                      <a:pt x="10807" y="2615"/>
                      <a:pt x="10807" y="2395"/>
                    </a:cubicBezTo>
                    <a:cubicBezTo>
                      <a:pt x="10807" y="2143"/>
                      <a:pt x="10996" y="1954"/>
                      <a:pt x="11216" y="1954"/>
                    </a:cubicBezTo>
                    <a:close/>
                    <a:moveTo>
                      <a:pt x="6270" y="2773"/>
                    </a:moveTo>
                    <a:cubicBezTo>
                      <a:pt x="8759" y="2773"/>
                      <a:pt x="10807" y="4821"/>
                      <a:pt x="10807" y="7341"/>
                    </a:cubicBezTo>
                    <a:cubicBezTo>
                      <a:pt x="10807" y="9861"/>
                      <a:pt x="8759" y="11909"/>
                      <a:pt x="6270" y="11909"/>
                    </a:cubicBezTo>
                    <a:cubicBezTo>
                      <a:pt x="3781" y="11909"/>
                      <a:pt x="1733" y="9861"/>
                      <a:pt x="1733" y="7341"/>
                    </a:cubicBezTo>
                    <a:cubicBezTo>
                      <a:pt x="1733" y="4821"/>
                      <a:pt x="3781" y="2773"/>
                      <a:pt x="6270" y="2773"/>
                    </a:cubicBezTo>
                    <a:close/>
                    <a:moveTo>
                      <a:pt x="4663" y="0"/>
                    </a:moveTo>
                    <a:cubicBezTo>
                      <a:pt x="4411" y="0"/>
                      <a:pt x="4254" y="189"/>
                      <a:pt x="4254" y="410"/>
                    </a:cubicBezTo>
                    <a:cubicBezTo>
                      <a:pt x="4254" y="662"/>
                      <a:pt x="4474" y="851"/>
                      <a:pt x="4663" y="851"/>
                    </a:cubicBezTo>
                    <a:lnTo>
                      <a:pt x="5104" y="851"/>
                    </a:lnTo>
                    <a:lnTo>
                      <a:pt x="5104" y="2111"/>
                    </a:lnTo>
                    <a:cubicBezTo>
                      <a:pt x="4254" y="2300"/>
                      <a:pt x="3466" y="2710"/>
                      <a:pt x="2836" y="3245"/>
                    </a:cubicBezTo>
                    <a:lnTo>
                      <a:pt x="2489" y="2899"/>
                    </a:lnTo>
                    <a:cubicBezTo>
                      <a:pt x="2741" y="2426"/>
                      <a:pt x="2647" y="1891"/>
                      <a:pt x="2269" y="1481"/>
                    </a:cubicBezTo>
                    <a:cubicBezTo>
                      <a:pt x="2032" y="1245"/>
                      <a:pt x="1717" y="1127"/>
                      <a:pt x="1394" y="1127"/>
                    </a:cubicBezTo>
                    <a:cubicBezTo>
                      <a:pt x="1072" y="1127"/>
                      <a:pt x="741" y="1245"/>
                      <a:pt x="473" y="1481"/>
                    </a:cubicBezTo>
                    <a:cubicBezTo>
                      <a:pt x="0" y="1954"/>
                      <a:pt x="0" y="2741"/>
                      <a:pt x="473" y="3245"/>
                    </a:cubicBezTo>
                    <a:cubicBezTo>
                      <a:pt x="725" y="3498"/>
                      <a:pt x="1040" y="3624"/>
                      <a:pt x="1355" y="3624"/>
                    </a:cubicBezTo>
                    <a:cubicBezTo>
                      <a:pt x="1544" y="3624"/>
                      <a:pt x="1702" y="3561"/>
                      <a:pt x="1891" y="3498"/>
                    </a:cubicBezTo>
                    <a:lnTo>
                      <a:pt x="2269" y="3844"/>
                    </a:lnTo>
                    <a:cubicBezTo>
                      <a:pt x="1481" y="4789"/>
                      <a:pt x="946" y="6018"/>
                      <a:pt x="946" y="7341"/>
                    </a:cubicBezTo>
                    <a:cubicBezTo>
                      <a:pt x="946" y="10303"/>
                      <a:pt x="3371" y="12697"/>
                      <a:pt x="6301" y="12697"/>
                    </a:cubicBezTo>
                    <a:cubicBezTo>
                      <a:pt x="9263" y="12697"/>
                      <a:pt x="11657" y="10303"/>
                      <a:pt x="11657" y="7341"/>
                    </a:cubicBezTo>
                    <a:cubicBezTo>
                      <a:pt x="11657" y="6018"/>
                      <a:pt x="11185" y="4789"/>
                      <a:pt x="10365" y="3844"/>
                    </a:cubicBezTo>
                    <a:lnTo>
                      <a:pt x="10712" y="3498"/>
                    </a:lnTo>
                    <a:cubicBezTo>
                      <a:pt x="10838" y="3561"/>
                      <a:pt x="11027" y="3624"/>
                      <a:pt x="11216" y="3624"/>
                    </a:cubicBezTo>
                    <a:cubicBezTo>
                      <a:pt x="11909" y="3624"/>
                      <a:pt x="12445" y="3056"/>
                      <a:pt x="12445" y="2363"/>
                    </a:cubicBezTo>
                    <a:cubicBezTo>
                      <a:pt x="12445" y="1670"/>
                      <a:pt x="11909" y="1135"/>
                      <a:pt x="11216" y="1135"/>
                    </a:cubicBezTo>
                    <a:cubicBezTo>
                      <a:pt x="10555" y="1135"/>
                      <a:pt x="10019" y="1670"/>
                      <a:pt x="10019" y="2363"/>
                    </a:cubicBezTo>
                    <a:cubicBezTo>
                      <a:pt x="10019" y="2552"/>
                      <a:pt x="10050" y="2710"/>
                      <a:pt x="10113" y="2899"/>
                    </a:cubicBezTo>
                    <a:lnTo>
                      <a:pt x="9767" y="3245"/>
                    </a:lnTo>
                    <a:cubicBezTo>
                      <a:pt x="9137" y="2710"/>
                      <a:pt x="8349" y="2300"/>
                      <a:pt x="7530" y="2111"/>
                    </a:cubicBezTo>
                    <a:lnTo>
                      <a:pt x="7530" y="851"/>
                    </a:lnTo>
                    <a:lnTo>
                      <a:pt x="7971" y="851"/>
                    </a:lnTo>
                    <a:cubicBezTo>
                      <a:pt x="8192" y="851"/>
                      <a:pt x="8349" y="662"/>
                      <a:pt x="8349" y="410"/>
                    </a:cubicBezTo>
                    <a:cubicBezTo>
                      <a:pt x="8349" y="189"/>
                      <a:pt x="8160" y="0"/>
                      <a:pt x="79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62"/>
              <p:cNvSpPr/>
              <p:nvPr/>
            </p:nvSpPr>
            <p:spPr>
              <a:xfrm>
                <a:off x="-65066950" y="2738175"/>
                <a:ext cx="187475" cy="185100"/>
              </a:xfrm>
              <a:custGeom>
                <a:avLst/>
                <a:gdLst/>
                <a:ahLst/>
                <a:cxnLst/>
                <a:rect l="l" t="t" r="r" b="b"/>
                <a:pathLst>
                  <a:path w="7499" h="7404" extrusionOk="0">
                    <a:moveTo>
                      <a:pt x="3309" y="819"/>
                    </a:moveTo>
                    <a:lnTo>
                      <a:pt x="3309" y="3686"/>
                    </a:lnTo>
                    <a:cubicBezTo>
                      <a:pt x="3309" y="3938"/>
                      <a:pt x="3498" y="4127"/>
                      <a:pt x="3718" y="4127"/>
                    </a:cubicBezTo>
                    <a:lnTo>
                      <a:pt x="6612" y="4127"/>
                    </a:lnTo>
                    <a:cubicBezTo>
                      <a:pt x="6410" y="5529"/>
                      <a:pt x="5188" y="6585"/>
                      <a:pt x="3750" y="6585"/>
                    </a:cubicBezTo>
                    <a:cubicBezTo>
                      <a:pt x="2143" y="6585"/>
                      <a:pt x="820" y="5261"/>
                      <a:pt x="820" y="3686"/>
                    </a:cubicBezTo>
                    <a:cubicBezTo>
                      <a:pt x="820" y="2237"/>
                      <a:pt x="1891" y="1008"/>
                      <a:pt x="3309" y="819"/>
                    </a:cubicBezTo>
                    <a:close/>
                    <a:moveTo>
                      <a:pt x="3750" y="0"/>
                    </a:moveTo>
                    <a:cubicBezTo>
                      <a:pt x="1702" y="0"/>
                      <a:pt x="1" y="1638"/>
                      <a:pt x="1" y="3686"/>
                    </a:cubicBezTo>
                    <a:cubicBezTo>
                      <a:pt x="1" y="5734"/>
                      <a:pt x="1671" y="7404"/>
                      <a:pt x="3750" y="7404"/>
                    </a:cubicBezTo>
                    <a:cubicBezTo>
                      <a:pt x="5798" y="7404"/>
                      <a:pt x="7499" y="5734"/>
                      <a:pt x="7499" y="3686"/>
                    </a:cubicBezTo>
                    <a:cubicBezTo>
                      <a:pt x="7499" y="3466"/>
                      <a:pt x="7278" y="3277"/>
                      <a:pt x="7058" y="3277"/>
                    </a:cubicBezTo>
                    <a:lnTo>
                      <a:pt x="4128" y="3277"/>
                    </a:lnTo>
                    <a:lnTo>
                      <a:pt x="4128" y="378"/>
                    </a:lnTo>
                    <a:cubicBezTo>
                      <a:pt x="4128" y="158"/>
                      <a:pt x="3939" y="0"/>
                      <a:pt x="37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63"/>
          <p:cNvSpPr txBox="1">
            <a:spLocks noGrp="1"/>
          </p:cNvSpPr>
          <p:nvPr>
            <p:ph type="ctrTitle"/>
          </p:nvPr>
        </p:nvSpPr>
        <p:spPr>
          <a:xfrm flipH="1">
            <a:off x="6860300" y="507400"/>
            <a:ext cx="1534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TIMING</a:t>
            </a:r>
            <a:endParaRPr/>
          </a:p>
        </p:txBody>
      </p:sp>
      <p:sp>
        <p:nvSpPr>
          <p:cNvPr id="780" name="Google Shape;780;p63"/>
          <p:cNvSpPr txBox="1">
            <a:spLocks noGrp="1"/>
          </p:cNvSpPr>
          <p:nvPr>
            <p:ph type="ctrTitle" idx="4294967295"/>
          </p:nvPr>
        </p:nvSpPr>
        <p:spPr>
          <a:xfrm>
            <a:off x="4676675" y="85187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1</a:t>
            </a:r>
            <a:endParaRPr sz="1400"/>
          </a:p>
        </p:txBody>
      </p:sp>
      <p:sp>
        <p:nvSpPr>
          <p:cNvPr id="781" name="Google Shape;781;p63"/>
          <p:cNvSpPr txBox="1">
            <a:spLocks noGrp="1"/>
          </p:cNvSpPr>
          <p:nvPr>
            <p:ph type="subTitle" idx="4294967295"/>
          </p:nvPr>
        </p:nvSpPr>
        <p:spPr>
          <a:xfrm>
            <a:off x="4103688" y="1054150"/>
            <a:ext cx="19167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Jupiter is a gas giant and the biggest planet in our Solar System</a:t>
            </a:r>
            <a:endParaRPr sz="1000"/>
          </a:p>
        </p:txBody>
      </p:sp>
      <p:sp>
        <p:nvSpPr>
          <p:cNvPr id="782" name="Google Shape;782;p63"/>
          <p:cNvSpPr txBox="1">
            <a:spLocks noGrp="1"/>
          </p:cNvSpPr>
          <p:nvPr>
            <p:ph type="ctrTitle" idx="4294967295"/>
          </p:nvPr>
        </p:nvSpPr>
        <p:spPr>
          <a:xfrm>
            <a:off x="5299525" y="1964488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2</a:t>
            </a:r>
            <a:endParaRPr sz="1400"/>
          </a:p>
        </p:txBody>
      </p:sp>
      <p:sp>
        <p:nvSpPr>
          <p:cNvPr id="783" name="Google Shape;783;p63"/>
          <p:cNvSpPr txBox="1">
            <a:spLocks noGrp="1"/>
          </p:cNvSpPr>
          <p:nvPr>
            <p:ph type="subTitle" idx="4294967295"/>
          </p:nvPr>
        </p:nvSpPr>
        <p:spPr>
          <a:xfrm>
            <a:off x="4924838" y="2166775"/>
            <a:ext cx="11457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Venus has a beautiful name, but it’s terribly hot</a:t>
            </a: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/>
          </a:p>
        </p:txBody>
      </p:sp>
      <p:sp>
        <p:nvSpPr>
          <p:cNvPr id="784" name="Google Shape;784;p63"/>
          <p:cNvSpPr txBox="1">
            <a:spLocks noGrp="1"/>
          </p:cNvSpPr>
          <p:nvPr>
            <p:ph type="ctrTitle" idx="4294967295"/>
          </p:nvPr>
        </p:nvSpPr>
        <p:spPr>
          <a:xfrm>
            <a:off x="3169250" y="192552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3</a:t>
            </a:r>
            <a:endParaRPr sz="1400"/>
          </a:p>
        </p:txBody>
      </p:sp>
      <p:sp>
        <p:nvSpPr>
          <p:cNvPr id="785" name="Google Shape;785;p63"/>
          <p:cNvSpPr txBox="1">
            <a:spLocks noGrp="1"/>
          </p:cNvSpPr>
          <p:nvPr>
            <p:ph type="subTitle" idx="4294967295"/>
          </p:nvPr>
        </p:nvSpPr>
        <p:spPr>
          <a:xfrm>
            <a:off x="2907450" y="2127800"/>
            <a:ext cx="12945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Despite being red, Mars is a cold place, not hot</a:t>
            </a:r>
            <a:endParaRPr sz="1000"/>
          </a:p>
        </p:txBody>
      </p:sp>
      <p:sp>
        <p:nvSpPr>
          <p:cNvPr id="786" name="Google Shape;786;p63"/>
          <p:cNvSpPr txBox="1">
            <a:spLocks noGrp="1"/>
          </p:cNvSpPr>
          <p:nvPr>
            <p:ph type="ctrTitle" idx="4294967295"/>
          </p:nvPr>
        </p:nvSpPr>
        <p:spPr>
          <a:xfrm>
            <a:off x="3190275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4</a:t>
            </a:r>
            <a:endParaRPr sz="1400"/>
          </a:p>
        </p:txBody>
      </p:sp>
      <p:sp>
        <p:nvSpPr>
          <p:cNvPr id="787" name="Google Shape;787;p63"/>
          <p:cNvSpPr txBox="1">
            <a:spLocks noGrp="1"/>
          </p:cNvSpPr>
          <p:nvPr>
            <p:ph type="subTitle" idx="4294967295"/>
          </p:nvPr>
        </p:nvSpPr>
        <p:spPr>
          <a:xfrm>
            <a:off x="3190275" y="3424392"/>
            <a:ext cx="881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Mercury is the closest planet to the Sun</a:t>
            </a:r>
            <a:endParaRPr sz="10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/>
          </a:p>
        </p:txBody>
      </p:sp>
      <p:sp>
        <p:nvSpPr>
          <p:cNvPr id="788" name="Google Shape;788;p63"/>
          <p:cNvSpPr txBox="1">
            <a:spLocks noGrp="1"/>
          </p:cNvSpPr>
          <p:nvPr>
            <p:ph type="ctrTitle" idx="4294967295"/>
          </p:nvPr>
        </p:nvSpPr>
        <p:spPr>
          <a:xfrm>
            <a:off x="4960356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5</a:t>
            </a:r>
            <a:endParaRPr sz="1400"/>
          </a:p>
        </p:txBody>
      </p:sp>
      <p:sp>
        <p:nvSpPr>
          <p:cNvPr id="789" name="Google Shape;789;p63"/>
          <p:cNvSpPr txBox="1">
            <a:spLocks noGrp="1"/>
          </p:cNvSpPr>
          <p:nvPr>
            <p:ph type="subTitle" idx="4294967295"/>
          </p:nvPr>
        </p:nvSpPr>
        <p:spPr>
          <a:xfrm>
            <a:off x="4584698" y="3424400"/>
            <a:ext cx="15222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Neptune is the fourth-largest planet in our Solar System</a:t>
            </a:r>
            <a:endParaRPr sz="1000"/>
          </a:p>
        </p:txBody>
      </p:sp>
      <p:grpSp>
        <p:nvGrpSpPr>
          <p:cNvPr id="790" name="Google Shape;790;p63"/>
          <p:cNvGrpSpPr/>
          <p:nvPr/>
        </p:nvGrpSpPr>
        <p:grpSpPr>
          <a:xfrm>
            <a:off x="2613858" y="1523425"/>
            <a:ext cx="3920692" cy="2884211"/>
            <a:chOff x="2613858" y="1523425"/>
            <a:chExt cx="3920692" cy="2884211"/>
          </a:xfrm>
        </p:grpSpPr>
        <p:grpSp>
          <p:nvGrpSpPr>
            <p:cNvPr id="791" name="Google Shape;791;p63"/>
            <p:cNvGrpSpPr/>
            <p:nvPr/>
          </p:nvGrpSpPr>
          <p:grpSpPr>
            <a:xfrm>
              <a:off x="2613858" y="1523425"/>
              <a:ext cx="3920692" cy="2884211"/>
              <a:chOff x="2613858" y="1523425"/>
              <a:chExt cx="3920692" cy="2884211"/>
            </a:xfrm>
          </p:grpSpPr>
          <p:sp>
            <p:nvSpPr>
              <p:cNvPr id="792" name="Google Shape;792;p63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3" name="Google Shape;793;p63"/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794" name="Google Shape;794;p63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63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63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63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8" name="Google Shape;798;p63"/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799" name="Google Shape;799;p63"/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0" name="Google Shape;800;p63"/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1" name="Google Shape;801;p63"/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802" name="Google Shape;802;p63"/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803" name="Google Shape;803;p63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63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63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63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63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63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63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01. INTRODUCTION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918" y="1235413"/>
            <a:ext cx="4066163" cy="269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9991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64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PREDICTED GROWTH</a:t>
            </a:r>
            <a:endParaRPr/>
          </a:p>
        </p:txBody>
      </p:sp>
      <p:sp>
        <p:nvSpPr>
          <p:cNvPr id="815" name="Google Shape;815;p64"/>
          <p:cNvSpPr/>
          <p:nvPr/>
        </p:nvSpPr>
        <p:spPr>
          <a:xfrm>
            <a:off x="6271750" y="1624475"/>
            <a:ext cx="621690" cy="3526669"/>
          </a:xfrm>
          <a:custGeom>
            <a:avLst/>
            <a:gdLst/>
            <a:ahLst/>
            <a:cxnLst/>
            <a:rect l="l" t="t" r="r" b="b"/>
            <a:pathLst>
              <a:path w="1178559" h="6814820" extrusionOk="0">
                <a:moveTo>
                  <a:pt x="589000" y="0"/>
                </a:moveTo>
                <a:lnTo>
                  <a:pt x="0" y="408266"/>
                </a:lnTo>
                <a:lnTo>
                  <a:pt x="0" y="6814413"/>
                </a:lnTo>
                <a:lnTo>
                  <a:pt x="1178001" y="6814413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816" name="Google Shape;816;p64"/>
          <p:cNvSpPr/>
          <p:nvPr/>
        </p:nvSpPr>
        <p:spPr>
          <a:xfrm>
            <a:off x="5961297" y="2359004"/>
            <a:ext cx="621690" cy="2785213"/>
          </a:xfrm>
          <a:custGeom>
            <a:avLst/>
            <a:gdLst/>
            <a:ahLst/>
            <a:cxnLst/>
            <a:rect l="l" t="t" r="r" b="b"/>
            <a:pathLst>
              <a:path w="1178559" h="5280025" extrusionOk="0">
                <a:moveTo>
                  <a:pt x="589000" y="0"/>
                </a:moveTo>
                <a:lnTo>
                  <a:pt x="0" y="408266"/>
                </a:lnTo>
                <a:lnTo>
                  <a:pt x="0" y="5279859"/>
                </a:lnTo>
                <a:lnTo>
                  <a:pt x="1178001" y="5279859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817" name="Google Shape;817;p64"/>
          <p:cNvSpPr/>
          <p:nvPr/>
        </p:nvSpPr>
        <p:spPr>
          <a:xfrm>
            <a:off x="5650835" y="3094875"/>
            <a:ext cx="621690" cy="2049300"/>
          </a:xfrm>
          <a:custGeom>
            <a:avLst/>
            <a:gdLst/>
            <a:ahLst/>
            <a:cxnLst/>
            <a:rect l="l" t="t" r="r" b="b"/>
            <a:pathLst>
              <a:path w="1178559" h="3884929" extrusionOk="0">
                <a:moveTo>
                  <a:pt x="589000" y="0"/>
                </a:moveTo>
                <a:lnTo>
                  <a:pt x="0" y="408266"/>
                </a:lnTo>
                <a:lnTo>
                  <a:pt x="0" y="3884307"/>
                </a:lnTo>
                <a:lnTo>
                  <a:pt x="1178001" y="3884307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cxnSp>
        <p:nvCxnSpPr>
          <p:cNvPr id="818" name="Google Shape;818;p64"/>
          <p:cNvCxnSpPr/>
          <p:nvPr/>
        </p:nvCxnSpPr>
        <p:spPr>
          <a:xfrm rot="10800000">
            <a:off x="4138975" y="3997982"/>
            <a:ext cx="1208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sp>
        <p:nvSpPr>
          <p:cNvPr id="819" name="Google Shape;819;p64"/>
          <p:cNvSpPr/>
          <p:nvPr/>
        </p:nvSpPr>
        <p:spPr>
          <a:xfrm>
            <a:off x="5340375" y="3765299"/>
            <a:ext cx="621690" cy="1378371"/>
          </a:xfrm>
          <a:custGeom>
            <a:avLst/>
            <a:gdLst/>
            <a:ahLst/>
            <a:cxnLst/>
            <a:rect l="l" t="t" r="r" b="b"/>
            <a:pathLst>
              <a:path w="1178559" h="2613025" extrusionOk="0">
                <a:moveTo>
                  <a:pt x="589000" y="0"/>
                </a:moveTo>
                <a:lnTo>
                  <a:pt x="0" y="408254"/>
                </a:lnTo>
                <a:lnTo>
                  <a:pt x="0" y="2612885"/>
                </a:lnTo>
                <a:lnTo>
                  <a:pt x="1178001" y="2612885"/>
                </a:lnTo>
                <a:lnTo>
                  <a:pt x="1178001" y="408254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cxnSp>
        <p:nvCxnSpPr>
          <p:cNvPr id="820" name="Google Shape;820;p64"/>
          <p:cNvCxnSpPr/>
          <p:nvPr/>
        </p:nvCxnSpPr>
        <p:spPr>
          <a:xfrm rot="10800000">
            <a:off x="4138825" y="3319425"/>
            <a:ext cx="1520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cxnSp>
        <p:nvCxnSpPr>
          <p:cNvPr id="821" name="Google Shape;821;p64"/>
          <p:cNvCxnSpPr/>
          <p:nvPr/>
        </p:nvCxnSpPr>
        <p:spPr>
          <a:xfrm rot="10800000">
            <a:off x="4138950" y="2585321"/>
            <a:ext cx="1832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cxnSp>
        <p:nvCxnSpPr>
          <p:cNvPr id="822" name="Google Shape;822;p64"/>
          <p:cNvCxnSpPr/>
          <p:nvPr/>
        </p:nvCxnSpPr>
        <p:spPr>
          <a:xfrm rot="10800000">
            <a:off x="4138900" y="1851226"/>
            <a:ext cx="2137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sp>
        <p:nvSpPr>
          <p:cNvPr id="823" name="Google Shape;823;p64"/>
          <p:cNvSpPr txBox="1">
            <a:spLocks noGrp="1"/>
          </p:cNvSpPr>
          <p:nvPr>
            <p:ph type="subTitle" idx="4294967295"/>
          </p:nvPr>
        </p:nvSpPr>
        <p:spPr>
          <a:xfrm>
            <a:off x="1547125" y="1607225"/>
            <a:ext cx="23523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Jupiter is a gas giant and the biggest planet in our Solar System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824" name="Google Shape;824;p64"/>
          <p:cNvSpPr txBox="1">
            <a:spLocks noGrp="1"/>
          </p:cNvSpPr>
          <p:nvPr>
            <p:ph type="subTitle" idx="4294967295"/>
          </p:nvPr>
        </p:nvSpPr>
        <p:spPr>
          <a:xfrm>
            <a:off x="1547125" y="2328979"/>
            <a:ext cx="23523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Neptune is the farthest planet from the Sun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825" name="Google Shape;825;p64"/>
          <p:cNvSpPr txBox="1">
            <a:spLocks noGrp="1"/>
          </p:cNvSpPr>
          <p:nvPr>
            <p:ph type="subTitle" idx="4294967295"/>
          </p:nvPr>
        </p:nvSpPr>
        <p:spPr>
          <a:xfrm>
            <a:off x="1547125" y="3050721"/>
            <a:ext cx="23523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Venus has a beautiful name, but it’s terribly hot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826" name="Google Shape;826;p64"/>
          <p:cNvSpPr txBox="1">
            <a:spLocks noGrp="1"/>
          </p:cNvSpPr>
          <p:nvPr>
            <p:ph type="subTitle" idx="4294967295"/>
          </p:nvPr>
        </p:nvSpPr>
        <p:spPr>
          <a:xfrm>
            <a:off x="1547125" y="3772475"/>
            <a:ext cx="23523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Despite being red, Mars is a cold place, not hot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grpSp>
        <p:nvGrpSpPr>
          <p:cNvPr id="827" name="Google Shape;827;p64"/>
          <p:cNvGrpSpPr/>
          <p:nvPr/>
        </p:nvGrpSpPr>
        <p:grpSpPr>
          <a:xfrm>
            <a:off x="6416311" y="1851230"/>
            <a:ext cx="332587" cy="329962"/>
            <a:chOff x="2508825" y="2318350"/>
            <a:chExt cx="297750" cy="295400"/>
          </a:xfrm>
        </p:grpSpPr>
        <p:sp>
          <p:nvSpPr>
            <p:cNvPr id="828" name="Google Shape;828;p64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64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" name="Google Shape;830;p64"/>
          <p:cNvGrpSpPr/>
          <p:nvPr/>
        </p:nvGrpSpPr>
        <p:grpSpPr>
          <a:xfrm>
            <a:off x="5485800" y="3999322"/>
            <a:ext cx="330827" cy="330827"/>
            <a:chOff x="3963575" y="2317575"/>
            <a:chExt cx="296175" cy="296175"/>
          </a:xfrm>
        </p:grpSpPr>
        <p:sp>
          <p:nvSpPr>
            <p:cNvPr id="831" name="Google Shape;831;p64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64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64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64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64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64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64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64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64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64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64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64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64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64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64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64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" name="Google Shape;847;p64"/>
          <p:cNvGrpSpPr/>
          <p:nvPr/>
        </p:nvGrpSpPr>
        <p:grpSpPr>
          <a:xfrm>
            <a:off x="6106713" y="2585336"/>
            <a:ext cx="330827" cy="329934"/>
            <a:chOff x="3962775" y="2683025"/>
            <a:chExt cx="296175" cy="295375"/>
          </a:xfrm>
        </p:grpSpPr>
        <p:sp>
          <p:nvSpPr>
            <p:cNvPr id="848" name="Google Shape;848;p64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64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64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64"/>
          <p:cNvGrpSpPr/>
          <p:nvPr/>
        </p:nvGrpSpPr>
        <p:grpSpPr>
          <a:xfrm>
            <a:off x="5797765" y="3319416"/>
            <a:ext cx="327823" cy="328695"/>
            <a:chOff x="-1333200" y="2770450"/>
            <a:chExt cx="291450" cy="292225"/>
          </a:xfrm>
        </p:grpSpPr>
        <p:sp>
          <p:nvSpPr>
            <p:cNvPr id="852" name="Google Shape;852;p64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64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65"/>
          <p:cNvSpPr txBox="1">
            <a:spLocks noGrp="1"/>
          </p:cNvSpPr>
          <p:nvPr>
            <p:ph type="ctrTitle"/>
          </p:nvPr>
        </p:nvSpPr>
        <p:spPr>
          <a:xfrm flipH="1">
            <a:off x="6155000" y="507400"/>
            <a:ext cx="22398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INVESTMENT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59" name="Google Shape;859;p6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48628">
            <a:off x="2442490" y="1485699"/>
            <a:ext cx="4259028" cy="2630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0" name="Google Shape;860;p65"/>
          <p:cNvCxnSpPr/>
          <p:nvPr/>
        </p:nvCxnSpPr>
        <p:spPr>
          <a:xfrm>
            <a:off x="5577775" y="2354600"/>
            <a:ext cx="17370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1" name="Google Shape;861;p65"/>
          <p:cNvCxnSpPr/>
          <p:nvPr/>
        </p:nvCxnSpPr>
        <p:spPr>
          <a:xfrm>
            <a:off x="1913550" y="2801050"/>
            <a:ext cx="17370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2" name="Google Shape;862;p65"/>
          <p:cNvCxnSpPr/>
          <p:nvPr/>
        </p:nvCxnSpPr>
        <p:spPr>
          <a:xfrm>
            <a:off x="5299575" y="3664200"/>
            <a:ext cx="2015100" cy="0"/>
          </a:xfrm>
          <a:prstGeom prst="straightConnector1">
            <a:avLst/>
          </a:prstGeom>
          <a:noFill/>
          <a:ln w="1905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3" name="Google Shape;863;p65"/>
          <p:cNvCxnSpPr/>
          <p:nvPr/>
        </p:nvCxnSpPr>
        <p:spPr>
          <a:xfrm>
            <a:off x="1913550" y="3886750"/>
            <a:ext cx="2368200" cy="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4" name="Google Shape;864;p65"/>
          <p:cNvSpPr txBox="1"/>
          <p:nvPr/>
        </p:nvSpPr>
        <p:spPr>
          <a:xfrm>
            <a:off x="1913543" y="240045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40%</a:t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65" name="Google Shape;865;p65"/>
          <p:cNvSpPr txBox="1"/>
          <p:nvPr/>
        </p:nvSpPr>
        <p:spPr>
          <a:xfrm>
            <a:off x="1913550" y="290490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66" name="Google Shape;866;p65"/>
          <p:cNvSpPr txBox="1"/>
          <p:nvPr/>
        </p:nvSpPr>
        <p:spPr>
          <a:xfrm>
            <a:off x="1913543" y="346065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20%</a:t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6778668" y="324350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10%</a:t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68" name="Google Shape;868;p65"/>
          <p:cNvSpPr txBox="1"/>
          <p:nvPr/>
        </p:nvSpPr>
        <p:spPr>
          <a:xfrm>
            <a:off x="6778668" y="191350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30%</a:t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69" name="Google Shape;869;p65"/>
          <p:cNvSpPr txBox="1"/>
          <p:nvPr/>
        </p:nvSpPr>
        <p:spPr>
          <a:xfrm>
            <a:off x="1913550" y="397025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0" name="Google Shape;870;p65"/>
          <p:cNvSpPr txBox="1"/>
          <p:nvPr/>
        </p:nvSpPr>
        <p:spPr>
          <a:xfrm>
            <a:off x="6269900" y="245310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1" name="Google Shape;871;p65"/>
          <p:cNvSpPr txBox="1"/>
          <p:nvPr/>
        </p:nvSpPr>
        <p:spPr>
          <a:xfrm>
            <a:off x="6269900" y="374230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2" name="Google Shape;872;p65"/>
          <p:cNvSpPr txBox="1">
            <a:spLocks noGrp="1"/>
          </p:cNvSpPr>
          <p:nvPr>
            <p:ph type="subTitle" idx="4294967295"/>
          </p:nvPr>
        </p:nvSpPr>
        <p:spPr>
          <a:xfrm>
            <a:off x="1825325" y="4374225"/>
            <a:ext cx="5557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/>
              <a:t>If you want to modify this graph, click on it, follow the link, change the data and replace it </a:t>
            </a:r>
            <a:endParaRPr sz="10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66"/>
          <p:cNvSpPr txBox="1">
            <a:spLocks noGrp="1"/>
          </p:cNvSpPr>
          <p:nvPr>
            <p:ph type="ctrTitle"/>
          </p:nvPr>
        </p:nvSpPr>
        <p:spPr>
          <a:xfrm flipH="1">
            <a:off x="2714084" y="1890188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CONTACT</a:t>
            </a:r>
            <a:endParaRPr/>
          </a:p>
        </p:txBody>
      </p:sp>
      <p:sp>
        <p:nvSpPr>
          <p:cNvPr id="878" name="Google Shape;878;p66"/>
          <p:cNvSpPr txBox="1">
            <a:spLocks noGrp="1"/>
          </p:cNvSpPr>
          <p:nvPr>
            <p:ph type="subTitle" idx="1"/>
          </p:nvPr>
        </p:nvSpPr>
        <p:spPr>
          <a:xfrm>
            <a:off x="1397425" y="2809300"/>
            <a:ext cx="3012600" cy="11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879" name="Google Shape;879;p66"/>
          <p:cNvSpPr/>
          <p:nvPr/>
        </p:nvSpPr>
        <p:spPr>
          <a:xfrm>
            <a:off x="2049943" y="4082705"/>
            <a:ext cx="167027" cy="159511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80" name="Google Shape;880;p66"/>
          <p:cNvSpPr/>
          <p:nvPr/>
        </p:nvSpPr>
        <p:spPr>
          <a:xfrm>
            <a:off x="1710293" y="4114135"/>
            <a:ext cx="185661" cy="128081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81" name="Google Shape;881;p66"/>
          <p:cNvSpPr/>
          <p:nvPr/>
        </p:nvSpPr>
        <p:spPr>
          <a:xfrm>
            <a:off x="1469946" y="4056555"/>
            <a:ext cx="86334" cy="185661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67"/>
          <p:cNvSpPr txBox="1">
            <a:spLocks noGrp="1"/>
          </p:cNvSpPr>
          <p:nvPr>
            <p:ph type="ctrTitle"/>
          </p:nvPr>
        </p:nvSpPr>
        <p:spPr>
          <a:xfrm flipH="1">
            <a:off x="1375550" y="3092475"/>
            <a:ext cx="6393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68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892" name="Google Shape;892;p68"/>
          <p:cNvSpPr txBox="1">
            <a:spLocks noGrp="1"/>
          </p:cNvSpPr>
          <p:nvPr>
            <p:ph type="subTitle" idx="1"/>
          </p:nvPr>
        </p:nvSpPr>
        <p:spPr>
          <a:xfrm>
            <a:off x="4837600" y="1329975"/>
            <a:ext cx="3576600" cy="24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This is where you give credit to the ones who are part of this project.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Did you like the resources on this template? Get them for free at our other websites.</a:t>
            </a:r>
            <a:endParaRPr>
              <a:solidFill>
                <a:schemeClr val="lt1"/>
              </a:solidFill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Presentation template by </a:t>
            </a:r>
            <a:r>
              <a:rPr lang="es">
                <a:solidFill>
                  <a:schemeClr val="lt1"/>
                </a:solidFill>
                <a:highlight>
                  <a:srgbClr val="88D3CE"/>
                </a:highlight>
                <a:uFill>
                  <a:noFill/>
                </a:uFill>
                <a:hlinkClick r:id="rId3"/>
              </a:rPr>
              <a:t>Slidesgo</a:t>
            </a:r>
            <a:endParaRPr>
              <a:solidFill>
                <a:schemeClr val="lt1"/>
              </a:solidFill>
              <a:highlight>
                <a:srgbClr val="88D3CE"/>
              </a:highlight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Icons by </a:t>
            </a:r>
            <a:r>
              <a:rPr lang="es">
                <a:solidFill>
                  <a:schemeClr val="lt1"/>
                </a:solidFill>
                <a:highlight>
                  <a:srgbClr val="88D3CE"/>
                </a:highlight>
                <a:uFill>
                  <a:noFill/>
                </a:uFill>
                <a:hlinkClick r:id="rId4"/>
              </a:rPr>
              <a:t>Flaticon</a:t>
            </a:r>
            <a:endParaRPr>
              <a:solidFill>
                <a:schemeClr val="lt1"/>
              </a:solidFill>
              <a:highlight>
                <a:srgbClr val="88D3CE"/>
              </a:highlight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Infographics by </a:t>
            </a:r>
            <a:r>
              <a:rPr lang="es">
                <a:solidFill>
                  <a:schemeClr val="lt1"/>
                </a:solidFill>
                <a:highlight>
                  <a:srgbClr val="88D3CE"/>
                </a:highlight>
                <a:uFill>
                  <a:noFill/>
                </a:uFill>
                <a:hlinkClick r:id="rId5"/>
              </a:rPr>
              <a:t>Freepik</a:t>
            </a:r>
            <a:endParaRPr>
              <a:solidFill>
                <a:schemeClr val="lt1"/>
              </a:solidFill>
              <a:highlight>
                <a:srgbClr val="88D3CE"/>
              </a:highlight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Images created by </a:t>
            </a:r>
            <a:r>
              <a:rPr lang="es">
                <a:solidFill>
                  <a:schemeClr val="lt1"/>
                </a:solidFill>
                <a:highlight>
                  <a:srgbClr val="88D3CE"/>
                </a:highlight>
              </a:rPr>
              <a:t>Freepik</a:t>
            </a:r>
            <a:endParaRPr>
              <a:solidFill>
                <a:schemeClr val="lt1"/>
              </a:solidFill>
              <a:highlight>
                <a:srgbClr val="88D3CE"/>
              </a:highlight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Author introduction slide photo created by Freepik</a:t>
            </a:r>
            <a:endParaRPr>
              <a:solidFill>
                <a:schemeClr val="lt1"/>
              </a:solidFill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Text &amp; Image slide photo created by Freepik.com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6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98" name="Google Shape;898;p69"/>
          <p:cNvSpPr txBox="1">
            <a:spLocks noGrp="1"/>
          </p:cNvSpPr>
          <p:nvPr>
            <p:ph type="body" idx="4294967295"/>
          </p:nvPr>
        </p:nvSpPr>
        <p:spPr>
          <a:xfrm>
            <a:off x="1220500" y="1299876"/>
            <a:ext cx="7047300" cy="29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lang="es" b="1" u="sng">
                <a:solidFill>
                  <a:srgbClr val="869FB2"/>
                </a:solidFill>
              </a:rPr>
              <a:t>S</a:t>
            </a:r>
            <a:r>
              <a:rPr lang="es" b="1" u="sng">
                <a:solidFill>
                  <a:srgbClr val="869FB2"/>
                </a:solidFill>
                <a:hlinkClick r:id="rId3"/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9" name="Google Shape;899;p69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sz="12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7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05" name="Google Shape;905;p70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06" name="Google Shape;906;p70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EFEFEF"/>
                </a:solidFill>
              </a:rPr>
              <a:t>Roboto Squada One</a:t>
            </a:r>
            <a:endParaRPr b="1"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https://fonts.google.com/specimen/Squada+One?selection.family=Squada+One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Roboto Condensed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/>
              </a:rPr>
              <a:t>https://fonts.google.com/specimen/Roboto+Condensed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907" name="Google Shape;907;p70"/>
          <p:cNvGrpSpPr/>
          <p:nvPr/>
        </p:nvGrpSpPr>
        <p:grpSpPr>
          <a:xfrm>
            <a:off x="1640401" y="3550879"/>
            <a:ext cx="5863203" cy="724862"/>
            <a:chOff x="1640401" y="3550879"/>
            <a:chExt cx="5863203" cy="724862"/>
          </a:xfrm>
        </p:grpSpPr>
        <p:grpSp>
          <p:nvGrpSpPr>
            <p:cNvPr id="908" name="Google Shape;908;p70"/>
            <p:cNvGrpSpPr/>
            <p:nvPr/>
          </p:nvGrpSpPr>
          <p:grpSpPr>
            <a:xfrm>
              <a:off x="1640413" y="3550879"/>
              <a:ext cx="4842768" cy="724862"/>
              <a:chOff x="2170376" y="3550879"/>
              <a:chExt cx="4842768" cy="724862"/>
            </a:xfrm>
          </p:grpSpPr>
          <p:grpSp>
            <p:nvGrpSpPr>
              <p:cNvPr id="909" name="Google Shape;909;p70"/>
              <p:cNvGrpSpPr/>
              <p:nvPr/>
            </p:nvGrpSpPr>
            <p:grpSpPr>
              <a:xfrm>
                <a:off x="2170376" y="3550879"/>
                <a:ext cx="760615" cy="724862"/>
                <a:chOff x="2072503" y="3521476"/>
                <a:chExt cx="791400" cy="754200"/>
              </a:xfrm>
            </p:grpSpPr>
            <p:sp>
              <p:nvSpPr>
                <p:cNvPr id="910" name="Google Shape;910;p70"/>
                <p:cNvSpPr/>
                <p:nvPr/>
              </p:nvSpPr>
              <p:spPr>
                <a:xfrm>
                  <a:off x="207250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073763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11" name="Google Shape;911;p70"/>
                <p:cNvSpPr txBox="1"/>
                <p:nvPr/>
              </p:nvSpPr>
              <p:spPr>
                <a:xfrm>
                  <a:off x="207250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chemeClr val="lt1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#073763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12" name="Google Shape;912;p70"/>
              <p:cNvGrpSpPr/>
              <p:nvPr/>
            </p:nvGrpSpPr>
            <p:grpSpPr>
              <a:xfrm>
                <a:off x="3190910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13" name="Google Shape;913;p70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3864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" name="Google Shape;914;p70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#0b5394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15" name="Google Shape;915;p70"/>
              <p:cNvGrpSpPr/>
              <p:nvPr/>
            </p:nvGrpSpPr>
            <p:grpSpPr>
              <a:xfrm>
                <a:off x="4211439" y="3550879"/>
                <a:ext cx="760620" cy="724862"/>
                <a:chOff x="4196177" y="3521476"/>
                <a:chExt cx="791405" cy="754200"/>
              </a:xfrm>
            </p:grpSpPr>
            <p:sp>
              <p:nvSpPr>
                <p:cNvPr id="916" name="Google Shape;916;p70"/>
                <p:cNvSpPr/>
                <p:nvPr/>
              </p:nvSpPr>
              <p:spPr>
                <a:xfrm>
                  <a:off x="4196177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17" name="Google Shape;917;p70"/>
                <p:cNvSpPr txBox="1"/>
                <p:nvPr/>
              </p:nvSpPr>
              <p:spPr>
                <a:xfrm>
                  <a:off x="419618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#3d85c6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18" name="Google Shape;918;p70"/>
              <p:cNvGrpSpPr/>
              <p:nvPr/>
            </p:nvGrpSpPr>
            <p:grpSpPr>
              <a:xfrm>
                <a:off x="6252519" y="3550879"/>
                <a:ext cx="760625" cy="724862"/>
                <a:chOff x="5258012" y="3521476"/>
                <a:chExt cx="791411" cy="754200"/>
              </a:xfrm>
            </p:grpSpPr>
            <p:sp>
              <p:nvSpPr>
                <p:cNvPr id="919" name="Google Shape;919;p70"/>
                <p:cNvSpPr/>
                <p:nvPr/>
              </p:nvSpPr>
              <p:spPr>
                <a:xfrm>
                  <a:off x="5258012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D9D9D9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20" name="Google Shape;920;p70"/>
                <p:cNvSpPr txBox="1"/>
                <p:nvPr/>
              </p:nvSpPr>
              <p:spPr>
                <a:xfrm>
                  <a:off x="525802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#00d6c0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21" name="Google Shape;921;p70"/>
              <p:cNvGrpSpPr/>
              <p:nvPr/>
            </p:nvGrpSpPr>
            <p:grpSpPr>
              <a:xfrm>
                <a:off x="5231985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22" name="Google Shape;922;p70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EFEFEF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70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#9ba2ff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</p:grpSp>
        <p:grpSp>
          <p:nvGrpSpPr>
            <p:cNvPr id="924" name="Google Shape;924;p70"/>
            <p:cNvGrpSpPr/>
            <p:nvPr/>
          </p:nvGrpSpPr>
          <p:grpSpPr>
            <a:xfrm>
              <a:off x="1640401" y="3550879"/>
              <a:ext cx="4842768" cy="724862"/>
              <a:chOff x="2170376" y="3550879"/>
              <a:chExt cx="4842768" cy="724862"/>
            </a:xfrm>
          </p:grpSpPr>
          <p:grpSp>
            <p:nvGrpSpPr>
              <p:cNvPr id="925" name="Google Shape;925;p70"/>
              <p:cNvGrpSpPr/>
              <p:nvPr/>
            </p:nvGrpSpPr>
            <p:grpSpPr>
              <a:xfrm>
                <a:off x="2170376" y="3550879"/>
                <a:ext cx="760615" cy="724862"/>
                <a:chOff x="2072503" y="3521476"/>
                <a:chExt cx="791400" cy="754200"/>
              </a:xfrm>
            </p:grpSpPr>
            <p:sp>
              <p:nvSpPr>
                <p:cNvPr id="926" name="Google Shape;926;p70"/>
                <p:cNvSpPr/>
                <p:nvPr/>
              </p:nvSpPr>
              <p:spPr>
                <a:xfrm>
                  <a:off x="207250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88D3CE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27" name="Google Shape;927;p70"/>
                <p:cNvSpPr txBox="1"/>
                <p:nvPr/>
              </p:nvSpPr>
              <p:spPr>
                <a:xfrm>
                  <a:off x="207250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chemeClr val="lt1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#88d3ce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28" name="Google Shape;928;p70"/>
              <p:cNvGrpSpPr/>
              <p:nvPr/>
            </p:nvGrpSpPr>
            <p:grpSpPr>
              <a:xfrm>
                <a:off x="3190910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29" name="Google Shape;929;p70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3864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70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#423864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1" name="Google Shape;931;p70"/>
              <p:cNvGrpSpPr/>
              <p:nvPr/>
            </p:nvGrpSpPr>
            <p:grpSpPr>
              <a:xfrm>
                <a:off x="4211439" y="3550879"/>
                <a:ext cx="760620" cy="724862"/>
                <a:chOff x="4196177" y="3521476"/>
                <a:chExt cx="791405" cy="754200"/>
              </a:xfrm>
            </p:grpSpPr>
            <p:sp>
              <p:nvSpPr>
                <p:cNvPr id="932" name="Google Shape;932;p70"/>
                <p:cNvSpPr/>
                <p:nvPr/>
              </p:nvSpPr>
              <p:spPr>
                <a:xfrm>
                  <a:off x="4196177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33" name="Google Shape;933;p70"/>
                <p:cNvSpPr txBox="1"/>
                <p:nvPr/>
              </p:nvSpPr>
              <p:spPr>
                <a:xfrm>
                  <a:off x="419618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434343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#ffffff</a:t>
                  </a:r>
                  <a:endParaRPr sz="1000">
                    <a:solidFill>
                      <a:srgbClr val="434343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4" name="Google Shape;934;p70"/>
              <p:cNvGrpSpPr/>
              <p:nvPr/>
            </p:nvGrpSpPr>
            <p:grpSpPr>
              <a:xfrm>
                <a:off x="6252519" y="3550879"/>
                <a:ext cx="760625" cy="724862"/>
                <a:chOff x="5258012" y="3521476"/>
                <a:chExt cx="791411" cy="754200"/>
              </a:xfrm>
            </p:grpSpPr>
            <p:sp>
              <p:nvSpPr>
                <p:cNvPr id="935" name="Google Shape;935;p70"/>
                <p:cNvSpPr/>
                <p:nvPr/>
              </p:nvSpPr>
              <p:spPr>
                <a:xfrm>
                  <a:off x="5258012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D9D9D9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36" name="Google Shape;936;p70"/>
                <p:cNvSpPr txBox="1"/>
                <p:nvPr/>
              </p:nvSpPr>
              <p:spPr>
                <a:xfrm>
                  <a:off x="525802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#00d6c0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7" name="Google Shape;937;p70"/>
              <p:cNvGrpSpPr/>
              <p:nvPr/>
            </p:nvGrpSpPr>
            <p:grpSpPr>
              <a:xfrm>
                <a:off x="5231985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38" name="Google Shape;938;p70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EFEFEF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70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434343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#efefef</a:t>
                  </a:r>
                  <a:endParaRPr sz="1000">
                    <a:solidFill>
                      <a:srgbClr val="434343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</p:grpSp>
        <p:grpSp>
          <p:nvGrpSpPr>
            <p:cNvPr id="940" name="Google Shape;940;p70"/>
            <p:cNvGrpSpPr/>
            <p:nvPr/>
          </p:nvGrpSpPr>
          <p:grpSpPr>
            <a:xfrm>
              <a:off x="6743094" y="3550879"/>
              <a:ext cx="760510" cy="724800"/>
              <a:chOff x="6743094" y="3550879"/>
              <a:chExt cx="760510" cy="724800"/>
            </a:xfrm>
          </p:grpSpPr>
          <p:sp>
            <p:nvSpPr>
              <p:cNvPr id="941" name="Google Shape;941;p70"/>
              <p:cNvSpPr/>
              <p:nvPr/>
            </p:nvSpPr>
            <p:spPr>
              <a:xfrm>
                <a:off x="6743094" y="3550879"/>
                <a:ext cx="760500" cy="724800"/>
              </a:xfrm>
              <a:prstGeom prst="roundRect">
                <a:avLst>
                  <a:gd name="adj" fmla="val 16667"/>
                </a:avLst>
              </a:prstGeom>
              <a:solidFill>
                <a:srgbClr val="CCCCCC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/>
              </a:p>
            </p:txBody>
          </p:sp>
          <p:sp>
            <p:nvSpPr>
              <p:cNvPr id="942" name="Google Shape;942;p70"/>
              <p:cNvSpPr txBox="1"/>
              <p:nvPr/>
            </p:nvSpPr>
            <p:spPr>
              <a:xfrm>
                <a:off x="6743104" y="3701820"/>
                <a:ext cx="760500" cy="42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#cccccc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7" name="Google Shape;947;p71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948" name="Google Shape;948;p71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1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1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1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1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1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1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1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1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1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1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1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1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" name="Google Shape;961;p71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962" name="Google Shape;962;p71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1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71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965" name="Google Shape;965;p71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1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1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1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71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970" name="Google Shape;970;p71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1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" name="Google Shape;972;p71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973" name="Google Shape;973;p71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1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1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" name="Google Shape;976;p71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977" name="Google Shape;977;p71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1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1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71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981" name="Google Shape;981;p71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1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71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984" name="Google Shape;984;p71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1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1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1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71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989" name="Google Shape;989;p71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1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1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1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" name="Google Shape;993;p71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994" name="Google Shape;994;p71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1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1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1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1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" name="Google Shape;999;p71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1000" name="Google Shape;1000;p71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1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1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1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1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1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1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1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1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1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1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1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1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1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1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1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1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1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1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1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1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1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71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1023" name="Google Shape;1023;p71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1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1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1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1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1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1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1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1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1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1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1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1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1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1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1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1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1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1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1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1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1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1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1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1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1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1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1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1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1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1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1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1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1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1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1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1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1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1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1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1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1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1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1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1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1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1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1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1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1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1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1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1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1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1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1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1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1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1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71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083" name="Google Shape;1083;p71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1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1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1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1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1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1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1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1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1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1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1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71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096" name="Google Shape;1096;p71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1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1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1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1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1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1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1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1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1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71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107" name="Google Shape;1107;p71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1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1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1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" name="Google Shape;1111;p71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112" name="Google Shape;1112;p71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1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1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71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116" name="Google Shape;1116;p71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1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1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1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1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1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71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123" name="Google Shape;1123;p71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1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1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1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1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1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1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71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131" name="Google Shape;1131;p71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1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1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1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1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" name="Google Shape;1136;p71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137" name="Google Shape;1137;p71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1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1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1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1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1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1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1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1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1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7" name="Google Shape;1147;p71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71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71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71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1" name="Google Shape;1151;p71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152" name="Google Shape;1152;p71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1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" name="Google Shape;1154;p71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155" name="Google Shape;1155;p71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1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71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158" name="Google Shape;1158;p71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1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" name="Google Shape;1160;p71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161" name="Google Shape;1161;p71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1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" name="Google Shape;1163;p71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164" name="Google Shape;1164;p71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1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71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167" name="Google Shape;1167;p71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1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" name="Google Shape;1169;p71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170" name="Google Shape;1170;p71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1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" name="Google Shape;1172;p71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173" name="Google Shape;1173;p71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1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71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" name="Google Shape;1176;p71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177" name="Google Shape;1177;p71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71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71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" name="Google Shape;1180;p71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181" name="Google Shape;1181;p71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71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1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" name="Google Shape;1184;p71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185" name="Google Shape;1185;p71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71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1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71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189" name="Google Shape;1189;p71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71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71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71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193" name="Google Shape;1193;p71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1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71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" name="Google Shape;1196;p71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197" name="Google Shape;1197;p71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71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9" name="Google Shape;1199;p71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71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71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71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" name="Google Shape;1203;p71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71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" name="Google Shape;1205;p71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71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71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71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71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0" name="Google Shape;1210;p71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211" name="Google Shape;1211;p71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71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3" name="Google Shape;1213;p71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4" name="Google Shape;1214;p71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215" name="Google Shape;1215;p71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1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71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218" name="Google Shape;1218;p71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1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0" name="Google Shape;1220;p71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71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71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" name="Google Shape;1223;p71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224" name="Google Shape;1224;p71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71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1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1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71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71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71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71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71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" name="Google Shape;1233;p71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1234" name="Google Shape;1234;p71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71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71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71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71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71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71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1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1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71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71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1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71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71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71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71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" name="Google Shape;1250;p71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1251" name="Google Shape;1251;p71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71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" name="Google Shape;1253;p71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1254" name="Google Shape;1254;p71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71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71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71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71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71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71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71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71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71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71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71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71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71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71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71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71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71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71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71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71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275" name="Google Shape;1275;p71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71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71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1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1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1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1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1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1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1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1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1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1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1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1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1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1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1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1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1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1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1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1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1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1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1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1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1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1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1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1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1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1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1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1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1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1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1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1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1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1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1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1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1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1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1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1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1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1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1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1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1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1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1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1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1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1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1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1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1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1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1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1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1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1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1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1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1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1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1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1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1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71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71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1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71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71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71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3" name="Google Shape;1353;p71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71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71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71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71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" name="Google Shape;1358;p71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" name="Google Shape;1359;p71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" name="Google Shape;1360;p71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1" name="Google Shape;1361;p71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2" name="Google Shape;1362;p71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3" name="Google Shape;1363;p71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4" name="Google Shape;1364;p71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5" name="Google Shape;1365;p71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6" name="Google Shape;1366;p71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7" name="Google Shape;1367;p71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8" name="Google Shape;1368;p71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" name="Google Shape;1369;p71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71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71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71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71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1374;p71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1375;p71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6" name="Google Shape;1376;p71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377" name="Google Shape;1377;p71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71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71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71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71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71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71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71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71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71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71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71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71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71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71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71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71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71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71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71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71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71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71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71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71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71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1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71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71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71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1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71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71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71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71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1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1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1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71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71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71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1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71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71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71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71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71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71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71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71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71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71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71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71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71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71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1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1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1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1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1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1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1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71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71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1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1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1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71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71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71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71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71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71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71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71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71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71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71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71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71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71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71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71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71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71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71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71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71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71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71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71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71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71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71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1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71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71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71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71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71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71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71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71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71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71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71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1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71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71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71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71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71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71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71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71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71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71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71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71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71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71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71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71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71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71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71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71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71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71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71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71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71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71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71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71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71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71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71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71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71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71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71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71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71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1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1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71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71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71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71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71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71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71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71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71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71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71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71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71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71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71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71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71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71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71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71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71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71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71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71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71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71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71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71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71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71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71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71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71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71"/>
          <p:cNvSpPr txBox="1"/>
          <p:nvPr/>
        </p:nvSpPr>
        <p:spPr>
          <a:xfrm>
            <a:off x="1068100" y="653875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 sz="28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558" name="Google Shape;1558;p71"/>
          <p:cNvSpPr txBox="1"/>
          <p:nvPr/>
        </p:nvSpPr>
        <p:spPr>
          <a:xfrm>
            <a:off x="1068100" y="145787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on</a:t>
            </a:r>
            <a:r>
              <a:rPr lang="es"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3" name="Google Shape;1563;p72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564" name="Google Shape;1564;p72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72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72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72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568" name="Google Shape;1568;p72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72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0" name="Google Shape;1570;p72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571" name="Google Shape;1571;p72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2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" name="Google Shape;1573;p72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574" name="Google Shape;1574;p72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2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" name="Google Shape;1576;p72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577" name="Google Shape;1577;p72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8" name="Google Shape;1578;p72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579" name="Google Shape;1579;p72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72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72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82" name="Google Shape;1582;p72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583" name="Google Shape;1583;p72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4" name="Google Shape;1584;p72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585" name="Google Shape;1585;p72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72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87" name="Google Shape;1587;p72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588" name="Google Shape;1588;p72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2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" name="Google Shape;1590;p72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591" name="Google Shape;1591;p72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592" name="Google Shape;1592;p72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93" name="Google Shape;1593;p72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594" name="Google Shape;1594;p72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5" name="Google Shape;1595;p72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596" name="Google Shape;1596;p72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" name="Google Shape;1597;p72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598" name="Google Shape;1598;p72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2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2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2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2" name="Google Shape;1602;p72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603" name="Google Shape;1603;p72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72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72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72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07" name="Google Shape;1607;p72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608" name="Google Shape;1608;p72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609" name="Google Shape;1609;p72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610" name="Google Shape;1610;p72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72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2" name="Google Shape;1612;p72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613" name="Google Shape;1613;p72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14" name="Google Shape;1614;p72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615" name="Google Shape;1615;p72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6" name="Google Shape;1616;p72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617" name="Google Shape;1617;p72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618" name="Google Shape;1618;p72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72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0" name="Google Shape;1620;p72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621" name="Google Shape;1621;p72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622" name="Google Shape;1622;p72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623" name="Google Shape;1623;p72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72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625" name="Google Shape;1625;p72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72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72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8" name="Google Shape;1628;p72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629" name="Google Shape;1629;p72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72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72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72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72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634" name="Google Shape;1634;p72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72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72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72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72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72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" name="Google Shape;1640;p72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641" name="Google Shape;1641;p72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72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3" name="Google Shape;1643;p72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4" name="Google Shape;1644;p72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645" name="Google Shape;1645;p72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646" name="Google Shape;1646;p72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72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72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9" name="Google Shape;1649;p72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650" name="Google Shape;1650;p72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72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72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3" name="Google Shape;1653;p72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654" name="Google Shape;1654;p72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72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72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57" name="Google Shape;1657;p72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658" name="Google Shape;1658;p72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72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" name="Google Shape;1660;p72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661" name="Google Shape;1661;p72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662" name="Google Shape;1662;p72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72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72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665" name="Google Shape;1665;p72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72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7" name="Google Shape;1667;p72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668" name="Google Shape;1668;p72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72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0" name="Google Shape;1670;p72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671" name="Google Shape;1671;p72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72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3" name="Google Shape;1673;p72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674" name="Google Shape;1674;p72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72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72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677" name="Google Shape;1677;p72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72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72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72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72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72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72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72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72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72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" name="Google Shape;1687;p72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688" name="Google Shape;1688;p72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689" name="Google Shape;1689;p72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72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691" name="Google Shape;1691;p72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692" name="Google Shape;1692;p72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693" name="Google Shape;1693;p72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4" name="Google Shape;1694;p72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5" name="Google Shape;1695;p72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696" name="Google Shape;1696;p72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" name="Google Shape;1697;p72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8" name="Google Shape;1698;p72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699" name="Google Shape;1699;p72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" name="Google Shape;1700;p72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1" name="Google Shape;1701;p72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702" name="Google Shape;1702;p72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" name="Google Shape;1703;p72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04" name="Google Shape;1704;p72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05" name="Google Shape;1705;p72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706" name="Google Shape;1706;p72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707" name="Google Shape;1707;p72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72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72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0" name="Google Shape;1710;p72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711" name="Google Shape;1711;p72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72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72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4" name="Google Shape;1714;p72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715" name="Google Shape;1715;p72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72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72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8" name="Google Shape;1718;p72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719" name="Google Shape;1719;p72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72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72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2" name="Google Shape;1722;p72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723" name="Google Shape;1723;p72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72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72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6" name="Google Shape;1726;p72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727" name="Google Shape;1727;p72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72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72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72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72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72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72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72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72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72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72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72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72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72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72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72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72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4" name="Google Shape;1744;p72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5" name="Google Shape;1745;p72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746" name="Google Shape;1746;p72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72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72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749" name="Google Shape;1749;p72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72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72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72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72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72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72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72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72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72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72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0" name="Google Shape;1760;p72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761" name="Google Shape;1761;p72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72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72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72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72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72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72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72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72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72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72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72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72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72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72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72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72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72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72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72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72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72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72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72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72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72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72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8" name="Google Shape;1788;p72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789" name="Google Shape;1789;p72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0" name="Google Shape;1790;p72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1" name="Google Shape;1791;p72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72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93" name="Google Shape;1793;p72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72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72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96" name="Google Shape;1796;p72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7" name="Google Shape;1797;p72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8" name="Google Shape;1798;p72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72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72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72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72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03" name="Google Shape;1803;p72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72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72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72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72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72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9" name="Google Shape;1809;p72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72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72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72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72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72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72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72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72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72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72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72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72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72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72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72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72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72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72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72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72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72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72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72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72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72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72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72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72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72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72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72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72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72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72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4" name="Google Shape;1844;p72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845" name="Google Shape;1845;p72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6" name="Google Shape;1846;p72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847" name="Google Shape;1847;p72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72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72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72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1" name="Google Shape;1851;p72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852" name="Google Shape;1852;p72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72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72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72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56" name="Google Shape;1856;p72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857" name="Google Shape;1857;p72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72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72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72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1" name="Google Shape;1861;p72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862" name="Google Shape;1862;p72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863" name="Google Shape;1863;p72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72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72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72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7" name="Google Shape;1867;p72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868" name="Google Shape;1868;p72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72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72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1" name="Google Shape;1871;p72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872" name="Google Shape;1872;p72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873" name="Google Shape;1873;p72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72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875" name="Google Shape;1875;p72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876" name="Google Shape;1876;p72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72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72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72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0" name="Google Shape;1880;p72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881" name="Google Shape;1881;p72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72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72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4" name="Google Shape;1884;p72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885" name="Google Shape;1885;p72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72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7" name="Google Shape;1887;p72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888" name="Google Shape;1888;p72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889" name="Google Shape;1889;p72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72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72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72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72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72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72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72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72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72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72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72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72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72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72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72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72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72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72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72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72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72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72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72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72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72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72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72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72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72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72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72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72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2" name="Google Shape;1922;p72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923" name="Google Shape;1923;p72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72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72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72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72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72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72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30" name="Google Shape;1930;p72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931" name="Google Shape;1931;p72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72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72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72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72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72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7" name="Google Shape;1937;p72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938" name="Google Shape;1938;p72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72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72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2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" name="Google Shape;1942;p72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943" name="Google Shape;1943;p72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2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2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" name="Google Shape;1946;p72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947" name="Google Shape;1947;p72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948" name="Google Shape;1948;p72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72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0" name="Google Shape;1950;p72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951" name="Google Shape;1951;p72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72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3" name="Google Shape;1953;p72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954" name="Google Shape;1954;p72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72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72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57" name="Google Shape;1957;p72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958" name="Google Shape;1958;p72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959" name="Google Shape;1959;p72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72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72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2" name="Google Shape;1962;p72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963" name="Google Shape;1963;p72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72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72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6" name="Google Shape;1966;p72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967" name="Google Shape;1967;p72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72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69" name="Google Shape;1969;p72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970" name="Google Shape;1970;p72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2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2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2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2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2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2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2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2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2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2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2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2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3" name="Google Shape;1983;p72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984" name="Google Shape;1984;p72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985" name="Google Shape;1985;p72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72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72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8" name="Google Shape;1988;p72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989" name="Google Shape;1989;p72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72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72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2" name="Google Shape;1992;p72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993" name="Google Shape;1993;p72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72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72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6" name="Google Shape;1996;p72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997" name="Google Shape;1997;p72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2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2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2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2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2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2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2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2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2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2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8" name="Google Shape;2008;p72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009" name="Google Shape;2009;p72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2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1" name="Google Shape;2011;p72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012" name="Google Shape;2012;p72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2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2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2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2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2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2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2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2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2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2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2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2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2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2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2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2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2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2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2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2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2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2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2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72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72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72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72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72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72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72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72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72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72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72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72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72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9" name="Google Shape;2049;p72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050" name="Google Shape;2050;p72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72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72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72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72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72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72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72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72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72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72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72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72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72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72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5" name="Google Shape;2065;p72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066" name="Google Shape;2066;p72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067" name="Google Shape;2067;p7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7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9" name="Google Shape;2069;p72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070" name="Google Shape;2070;p7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7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2" name="Google Shape;2072;p72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073" name="Google Shape;2073;p7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074" name="Google Shape;2074;p7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075" name="Google Shape;2075;p72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076" name="Google Shape;2076;p7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077" name="Google Shape;2077;p7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8" name="Google Shape;2078;p72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079" name="Google Shape;2079;p72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080" name="Google Shape;2080;p72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72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72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3" name="Google Shape;2083;p72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084" name="Google Shape;2084;p72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72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72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7" name="Google Shape;2087;p72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088" name="Google Shape;2088;p72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72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72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1" name="Google Shape;2091;p72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092" name="Google Shape;2092;p72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72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72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5" name="Google Shape;2095;p72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096" name="Google Shape;2096;p72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72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72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9" name="Google Shape;2099;p72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100" name="Google Shape;2100;p72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72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72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3" name="Google Shape;2103;p72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104" name="Google Shape;2104;p72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72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72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7" name="Google Shape;2107;p72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108" name="Google Shape;2108;p72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72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72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1" name="Google Shape;2111;p72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112" name="Google Shape;2112;p72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72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72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5" name="Google Shape;2115;p72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116" name="Google Shape;2116;p72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72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72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9" name="Google Shape;2119;p72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120" name="Google Shape;2120;p72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121" name="Google Shape;2121;p72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72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3" name="Google Shape;2123;p72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124" name="Google Shape;2124;p72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72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72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127" name="Google Shape;2127;p72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72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9" name="Google Shape;2129;p72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130" name="Google Shape;2130;p72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72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2" name="Google Shape;2132;p72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133" name="Google Shape;2133;p72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72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5" name="Google Shape;2135;p72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136" name="Google Shape;2136;p72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72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8" name="Google Shape;2138;p72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139" name="Google Shape;2139;p72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72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1" name="Google Shape;2141;p72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142" name="Google Shape;2142;p72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72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4" name="Google Shape;2144;p72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145" name="Google Shape;2145;p72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72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7" name="Google Shape;2147;p72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148" name="Google Shape;2148;p72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72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50" name="Google Shape;2150;p72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72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2" name="Google Shape;2152;p72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3" name="Google Shape;2153;p72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4" name="Google Shape;2154;p72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5" name="Google Shape;2155;p72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6" name="Google Shape;2156;p72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7" name="Google Shape;2157;p72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8" name="Google Shape;2158;p72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9" name="Google Shape;2159;p72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0" name="Google Shape;2160;p72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1" name="Google Shape;2161;p72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72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2163;p72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4" name="Google Shape;2164;p72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5" name="Google Shape;2165;p72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6" name="Google Shape;2166;p72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7" name="Google Shape;2167;p72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8" name="Google Shape;2168;p72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9" name="Google Shape;2169;p72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0" name="Google Shape;2170;p72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1" name="Google Shape;2171;p72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2" name="Google Shape;2172;p72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3" name="Google Shape;2173;p72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4" name="Google Shape;2174;p72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5" name="Google Shape;2175;p72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6" name="Google Shape;2176;p72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7" name="Google Shape;2177;p72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8" name="Google Shape;2178;p72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9" name="Google Shape;2179;p72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0" name="Google Shape;2180;p72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1" name="Google Shape;2181;p72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2" name="Google Shape;2182;p72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3" name="Google Shape;2183;p72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4" name="Google Shape;2184;p72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5" name="Google Shape;2185;p72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186" name="Google Shape;2186;p72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72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72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72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72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72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72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72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72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72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72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72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72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72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72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72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72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72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72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72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72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72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72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72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72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72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72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72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72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72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72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72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72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72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72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72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72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72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72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72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72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72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72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72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72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72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72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72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72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72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72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72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72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72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72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72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72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72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72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72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72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72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72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72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72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72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72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72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72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72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72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72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72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72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72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72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72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72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72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72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72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72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72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72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72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72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72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72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72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72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72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72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72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72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72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72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72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72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72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72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72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72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72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72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72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72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72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72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72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72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72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72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72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72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72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72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72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72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72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72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72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72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72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72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72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72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72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72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72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72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72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72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72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72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72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72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72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72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72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72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72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72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72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72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72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72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72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72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72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72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72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72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72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72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72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72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72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72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72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72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72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72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72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72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72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72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72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72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72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72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72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72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72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72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72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72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72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72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72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72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72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72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72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72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72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72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72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72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72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72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72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72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72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72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72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72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72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72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72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72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72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72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72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72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72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72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72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72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72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72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72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72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72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72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72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72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72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72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72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72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72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72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72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72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72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72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72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72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72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72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72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72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72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72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72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72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72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72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72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72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72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72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72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72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72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72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72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72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72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72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72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72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72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72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72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72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72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72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72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72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72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72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72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72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72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72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72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72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72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72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72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72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72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72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72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72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72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72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72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72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72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72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72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72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72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72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72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72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72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72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72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72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72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72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72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72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72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72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72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72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72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72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72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72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72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72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72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72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72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72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72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72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72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72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72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72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72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72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72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72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72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72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72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72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72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72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72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72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72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72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72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72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72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72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72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72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72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72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72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72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72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72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72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72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72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72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72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72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72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72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72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72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72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72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72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72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72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72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72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72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72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72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72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72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72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72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72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72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72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72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72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72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72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72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72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72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72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72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72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72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72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72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72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72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72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72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72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72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72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72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72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72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72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72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72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72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72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72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72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72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72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72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72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72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72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72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72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72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72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72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72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72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72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72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72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72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72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72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72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72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72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72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72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72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72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72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72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72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72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72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72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72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72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72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72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72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72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72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72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72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72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72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72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72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72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72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72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72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72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72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72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72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72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72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72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72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72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72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72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72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72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72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72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72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72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72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72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72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72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72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72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72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72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72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72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72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72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72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72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72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72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72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72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72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72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72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72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72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72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72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72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72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72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72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72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72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72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72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72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72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72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72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72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72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72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72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72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72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72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72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72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72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72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72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72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72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72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72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72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72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72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72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72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72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72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72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72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72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72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72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72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72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72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72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72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72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72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72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72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72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72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72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72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72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72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72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72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72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72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72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72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72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72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72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72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72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72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72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72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72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72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72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72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72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72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72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72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72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72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72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72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72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72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72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72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72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72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72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72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72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72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72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72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72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72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72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72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72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72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72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72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72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72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72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72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72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72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72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72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72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72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72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72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72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72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72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72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72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72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72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72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72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72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72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72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72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72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72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72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72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72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72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72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72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72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72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72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72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72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72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72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72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72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72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72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72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72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72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72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72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72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72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72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72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72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72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72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72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72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72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72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72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72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72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72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72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72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72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72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72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72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72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72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72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72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72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72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72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72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72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72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72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72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72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72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72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72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72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72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72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72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72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72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72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72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72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72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72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72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72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72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72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72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72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72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72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72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72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72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72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72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72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72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72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72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72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72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72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72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72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72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72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72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72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72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72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72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72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72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72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72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72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72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72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72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72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72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72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72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72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72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72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72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72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72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72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72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72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72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72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72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72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72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72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72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72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72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72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72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72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72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72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72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72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72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72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72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72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72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72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72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72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72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72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72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72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72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72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72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72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72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72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72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72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72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72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72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72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72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72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72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72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72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72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72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72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72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72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72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72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72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72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72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72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72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72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72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72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72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72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72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72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72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72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72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72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72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72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72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72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72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72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72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72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72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72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2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2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2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2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2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2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72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72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72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72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72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2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72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72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2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72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72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72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72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2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2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2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2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2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2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2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2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2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2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2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2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2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2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2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2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2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2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2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2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2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72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72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72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72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72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72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72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72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72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72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72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72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72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72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72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72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72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72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72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72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72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72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72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72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72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72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72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72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72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72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72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72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72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72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72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72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72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72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72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72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72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72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2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2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2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2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72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72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2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2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2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2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72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72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72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72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72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72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72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72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72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2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2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2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2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2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2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2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2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2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72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72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72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2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2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2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2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72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72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72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72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72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72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72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72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72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72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72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72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2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2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2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72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72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72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72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72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9" name="Google Shape;3139;p72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140" name="Google Shape;3140;p72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141" name="Google Shape;3141;p72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72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43" name="Google Shape;3143;p72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72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5" name="Google Shape;3145;p72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146" name="Google Shape;3146;p72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147" name="Google Shape;3147;p72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48" name="Google Shape;3148;p72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49" name="Google Shape;3149;p72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150" name="Google Shape;3150;p72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51" name="Google Shape;3151;p72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152" name="Google Shape;3152;p72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153" name="Google Shape;3153;p72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4" name="Google Shape;3154;p72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5" name="Google Shape;3155;p72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6" name="Google Shape;3156;p72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7" name="Google Shape;3157;p72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58" name="Google Shape;3158;p72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159" name="Google Shape;3159;p72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0" name="Google Shape;3160;p72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1" name="Google Shape;3161;p72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162" name="Google Shape;3162;p72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3" name="Google Shape;3163;p72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72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72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72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72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8" name="Google Shape;3168;p72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169" name="Google Shape;3169;p72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72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71" name="Google Shape;3171;p72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172" name="Google Shape;3172;p72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72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74" name="Google Shape;3174;p72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75" name="Google Shape;3175;p72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176" name="Google Shape;3176;p72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72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78" name="Google Shape;3178;p72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179" name="Google Shape;3179;p72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80" name="Google Shape;3180;p72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1" name="Google Shape;3181;p72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182" name="Google Shape;3182;p72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83" name="Google Shape;3183;p72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184" name="Google Shape;3184;p72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5" name="Google Shape;3185;p72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86" name="Google Shape;3186;p72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187" name="Google Shape;3187;p72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88" name="Google Shape;3188;p72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9" name="Google Shape;3189;p72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190" name="Google Shape;3190;p72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1" name="Google Shape;3191;p72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2" name="Google Shape;3192;p72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193" name="Google Shape;3193;p72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4" name="Google Shape;3194;p72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95" name="Google Shape;3195;p72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72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72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98" name="Google Shape;3198;p72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199" name="Google Shape;3199;p72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72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72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72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72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72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72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72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72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72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72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72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72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72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72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72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15" name="Google Shape;3215;p72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72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72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72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72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72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72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72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72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72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72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72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72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72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72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72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72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72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72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72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72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72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37" name="Google Shape;3237;p72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238" name="Google Shape;3238;p72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72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40" name="Google Shape;3240;p72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1" name="Google Shape;3241;p72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242" name="Google Shape;3242;p72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72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72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72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46" name="Google Shape;3246;p72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72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72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72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72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72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72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53" name="Google Shape;3253;p72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254" name="Google Shape;3254;p72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72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72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72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58" name="Google Shape;3258;p72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72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72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72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72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72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72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72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72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72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72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72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72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72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72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72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72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72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72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72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72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72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72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72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72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72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72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72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72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87" name="Google Shape;3287;p72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288" name="Google Shape;3288;p72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72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90" name="Google Shape;3290;p72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1" name="Google Shape;3291;p72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292" name="Google Shape;3292;p72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72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4" name="Google Shape;3294;p72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295" name="Google Shape;3295;p72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72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97" name="Google Shape;3297;p72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72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72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72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72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72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72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72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05" name="Google Shape;3305;p72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306" name="Google Shape;3306;p72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72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72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72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10" name="Google Shape;3310;p72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72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72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72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72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72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72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72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18" name="Google Shape;3318;p72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319" name="Google Shape;3319;p72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72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72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72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23" name="Google Shape;3323;p72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72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72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72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72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72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72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72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72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72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72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72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72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72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72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72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72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72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72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72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72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72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72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72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72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72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72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72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72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72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72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72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72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72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72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72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72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72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72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72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72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72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5" name="Google Shape;3365;p72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366" name="Google Shape;3366;p72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72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68" name="Google Shape;3368;p72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72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72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72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72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72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72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72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72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72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72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72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72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72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72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72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72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72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72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72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72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72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72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72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72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72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72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72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72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72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72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72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72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72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72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3" name="Google Shape;3403;p72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404" name="Google Shape;3404;p72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405" name="Google Shape;3405;p72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72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72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72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72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72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72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72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72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72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72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72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72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72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72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72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72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72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72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72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72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72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72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72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72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72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72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72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72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72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72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72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72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72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72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72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72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72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72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72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72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72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72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72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72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72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72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72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72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72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72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72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72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72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72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72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72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72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72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72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72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72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72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72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72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72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72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72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72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72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72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72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72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72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72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72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72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72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72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72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72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72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72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72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72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72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72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72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72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72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72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72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72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72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72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72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72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72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72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72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72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72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72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72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72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72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72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72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72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72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72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72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72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72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72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72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72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72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72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72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72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72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72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72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72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72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72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72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72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72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72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72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72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72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72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72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72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72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72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72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72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72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72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72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72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72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72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72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72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72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72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72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72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72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72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72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72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72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72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72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72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72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72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72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72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72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72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72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72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72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72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72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72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72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72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72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72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72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72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72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72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72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72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72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72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72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72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72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72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72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72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72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72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72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72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72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72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72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72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72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72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72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72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72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72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72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72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72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72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72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72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72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72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72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72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72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72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72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72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72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72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72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72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72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72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72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72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72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72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72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72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72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72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72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72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72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72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72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72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72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72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72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72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72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72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72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72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72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72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72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72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72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72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72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72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72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72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72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72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72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72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72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72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72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72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72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72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72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72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72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72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72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72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72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79" name="Google Shape;3679;p72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0" name="Google Shape;3680;p72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681" name="Google Shape;3681;p72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72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72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72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72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72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72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72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72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72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72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72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72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72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72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72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72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72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72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72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72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72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72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72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72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72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72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72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72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72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72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72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72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72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72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72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17" name="Google Shape;3717;p72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718" name="Google Shape;3718;p72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719" name="Google Shape;3719;p72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72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72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72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72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72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72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72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72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72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72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72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72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72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72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72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5" name="Google Shape;3735;p72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736" name="Google Shape;3736;p72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72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72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72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72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72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72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72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72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72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72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72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72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72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72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72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72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72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72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72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72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72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72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72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72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72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72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72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72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72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72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72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72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72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72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72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72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72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72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72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72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72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72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72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72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72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72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72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72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72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72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72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72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72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72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72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72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72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72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72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72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72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72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72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72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72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72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72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72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72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72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72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72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72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72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72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72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72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72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72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72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72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72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72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72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72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72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72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72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72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72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72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72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72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72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72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72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72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72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72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72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72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72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72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72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72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72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72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72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72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72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72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72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72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72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72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72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72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72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72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72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72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72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72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72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72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72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72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72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72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72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72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72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72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72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72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72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72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72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72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72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72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72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72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72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72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72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72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72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72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72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72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72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72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72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72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72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72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72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72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72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72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72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72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72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72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72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72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72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72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72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72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72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72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72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72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72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72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72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72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72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72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72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72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72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72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72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72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72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72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72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72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72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72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72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72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72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72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72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72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72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72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72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72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72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72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72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72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72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72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72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72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72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72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72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72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72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72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72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72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72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72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72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72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72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72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72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72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72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72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72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72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72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72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72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72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72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72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72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72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72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72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72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72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72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72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72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72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72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72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72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72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72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72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72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72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72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72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72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72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72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72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72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72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72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72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72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72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72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72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72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72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72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72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72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72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72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72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72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72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72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72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72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72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72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72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72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72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72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72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72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72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72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72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72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72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72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72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72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72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72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72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72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72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72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72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72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72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72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72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72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72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72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49" name="Google Shape;4049;p72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4" name="Google Shape;4054;p7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055" name="Google Shape;4055;p73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r>
              <a:rPr lang="es"/>
              <a:t/>
            </a:r>
            <a:br>
              <a:rPr lang="es"/>
            </a:br>
            <a:endParaRPr/>
          </a:p>
        </p:txBody>
      </p:sp>
      <p:grpSp>
        <p:nvGrpSpPr>
          <p:cNvPr id="4056" name="Google Shape;4056;p73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4057" name="Google Shape;4057;p73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8" name="Google Shape;4058;p73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9" name="Google Shape;4059;p73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0" name="Google Shape;4060;p73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1" name="Google Shape;4061;p73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2" name="Google Shape;4062;p73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3" name="Google Shape;4063;p73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4064" name="Google Shape;4064;p73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5" name="Google Shape;4065;p73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6" name="Google Shape;4066;p73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4067" name="Google Shape;4067;p73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8" name="Google Shape;4068;p73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9" name="Google Shape;4069;p73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4070" name="Google Shape;4070;p73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1" name="Google Shape;4071;p73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2" name="Google Shape;4072;p73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4073" name="Google Shape;4073;p73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73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5" name="Google Shape;4075;p73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6" name="Google Shape;4076;p73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7" name="Google Shape;4077;p73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8" name="Google Shape;4078;p73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9" name="Google Shape;4079;p73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4080" name="Google Shape;4080;p73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73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2" name="Google Shape;4082;p73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3" name="Google Shape;4083;p73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4" name="Google Shape;4084;p73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5" name="Google Shape;4085;p73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6" name="Google Shape;4086;p73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73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88" name="Google Shape;4088;p73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4089" name="Google Shape;4089;p73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0" name="Google Shape;4090;p73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1" name="Google Shape;4091;p73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4092" name="Google Shape;4092;p73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3" name="Google Shape;4093;p73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4" name="Google Shape;4094;p73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4095" name="Google Shape;4095;p73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6" name="Google Shape;4096;p73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7" name="Google Shape;4097;p73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4098" name="Google Shape;4098;p73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9" name="Google Shape;4099;p73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0" name="Google Shape;4100;p73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1" name="Google Shape;4101;p73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2" name="Google Shape;4102;p73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3" name="Google Shape;4103;p73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4104" name="Google Shape;4104;p73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5" name="Google Shape;4105;p73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6" name="Google Shape;4106;p73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7" name="Google Shape;4107;p73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08" name="Google Shape;4108;p73"/>
          <p:cNvSpPr/>
          <p:nvPr/>
        </p:nvSpPr>
        <p:spPr>
          <a:xfrm>
            <a:off x="1761644" y="2213044"/>
            <a:ext cx="205485" cy="230680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09" name="Google Shape;4109;p73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4110" name="Google Shape;4110;p73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1" name="Google Shape;4111;p73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2" name="Google Shape;4112;p73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3" name="Google Shape;4113;p73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4114" name="Google Shape;4114;p73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5" name="Google Shape;4115;p73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6" name="Google Shape;4116;p73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4117" name="Google Shape;4117;p73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8" name="Google Shape;4118;p73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9" name="Google Shape;4119;p73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20" name="Google Shape;4120;p73"/>
          <p:cNvSpPr/>
          <p:nvPr/>
        </p:nvSpPr>
        <p:spPr>
          <a:xfrm>
            <a:off x="2886029" y="2220249"/>
            <a:ext cx="230680" cy="216269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21" name="Google Shape;4121;p73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4122" name="Google Shape;4122;p73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3" name="Google Shape;4123;p73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4" name="Google Shape;4124;p73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5" name="Google Shape;4125;p73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6" name="Google Shape;4126;p73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4127" name="Google Shape;4127;p73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73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9" name="Google Shape;4129;p73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4130" name="Google Shape;4130;p73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73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2" name="Google Shape;4132;p73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3" name="Google Shape;4133;p73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4" name="Google Shape;4134;p73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5" name="Google Shape;4135;p73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36" name="Google Shape;4136;p73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4137" name="Google Shape;4137;p73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73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73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0" name="Google Shape;4140;p73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1" name="Google Shape;4141;p73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2" name="Google Shape;4142;p73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3" name="Google Shape;4143;p73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44" name="Google Shape;4144;p73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4145" name="Google Shape;4145;p73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73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73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8" name="Google Shape;4148;p73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49" name="Google Shape;4149;p73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4150" name="Google Shape;4150;p73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73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2" name="Google Shape;4152;p73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4153" name="Google Shape;4153;p73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73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5" name="Google Shape;4155;p73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6" name="Google Shape;4156;p73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4157" name="Google Shape;4157;p73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8" name="Google Shape;4158;p73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9" name="Google Shape;4159;p73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0" name="Google Shape;4160;p73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4161" name="Google Shape;4161;p73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2" name="Google Shape;4162;p73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3" name="Google Shape;4163;p73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4164" name="Google Shape;4164;p73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5" name="Google Shape;4165;p73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73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7" name="Google Shape;4167;p73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8" name="Google Shape;4168;p73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9" name="Google Shape;4169;p73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4170" name="Google Shape;4170;p73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1" name="Google Shape;4171;p73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2" name="Google Shape;4172;p73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3" name="Google Shape;4173;p73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73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5" name="Google Shape;4175;p73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6" name="Google Shape;4176;p73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7" name="Google Shape;4177;p73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8" name="Google Shape;4178;p73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9" name="Google Shape;4179;p73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0" name="Google Shape;4180;p73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1" name="Google Shape;4181;p73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2" name="Google Shape;4182;p73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3" name="Google Shape;4183;p73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73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5" name="Google Shape;4185;p73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6" name="Google Shape;4186;p73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7" name="Google Shape;4187;p73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73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9" name="Google Shape;4189;p73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4190" name="Google Shape;4190;p73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1" name="Google Shape;4191;p73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73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3" name="Google Shape;4193;p73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4" name="Google Shape;4194;p73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4195" name="Google Shape;4195;p73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73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7" name="Google Shape;4197;p73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8" name="Google Shape;4198;p73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4199" name="Google Shape;4199;p73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0" name="Google Shape;4200;p73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1" name="Google Shape;4201;p73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2" name="Google Shape;4202;p73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3" name="Google Shape;4203;p73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4" name="Google Shape;4204;p73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4205" name="Google Shape;4205;p73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6" name="Google Shape;4206;p73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7" name="Google Shape;4207;p73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8" name="Google Shape;4208;p73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4209" name="Google Shape;4209;p73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0" name="Google Shape;4210;p73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1" name="Google Shape;4211;p73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2" name="Google Shape;4212;p73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4213" name="Google Shape;4213;p73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4" name="Google Shape;4214;p73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5" name="Google Shape;4215;p73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6" name="Google Shape;4216;p73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7" name="Google Shape;4217;p73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8" name="Google Shape;4218;p73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4219" name="Google Shape;4219;p73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0" name="Google Shape;4220;p73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1" name="Google Shape;4221;p73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22" name="Google Shape;4222;p73"/>
          <p:cNvSpPr/>
          <p:nvPr/>
        </p:nvSpPr>
        <p:spPr>
          <a:xfrm>
            <a:off x="2887926" y="2783744"/>
            <a:ext cx="226886" cy="21474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23" name="Google Shape;4223;p73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4224" name="Google Shape;4224;p73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73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6" name="Google Shape;4226;p73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4227" name="Google Shape;4227;p73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8" name="Google Shape;4228;p73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9" name="Google Shape;4229;p73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0" name="Google Shape;4230;p73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1" name="Google Shape;4231;p73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2" name="Google Shape;4232;p73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3" name="Google Shape;4233;p73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4" name="Google Shape;4234;p73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5" name="Google Shape;4235;p73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4236" name="Google Shape;4236;p73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7" name="Google Shape;4237;p73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73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9" name="Google Shape;4239;p73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4240" name="Google Shape;4240;p73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1" name="Google Shape;4241;p73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2" name="Google Shape;4242;p73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4243" name="Google Shape;4243;p73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4" name="Google Shape;4244;p73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5" name="Google Shape;4245;p73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6" name="Google Shape;4246;p73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4247" name="Google Shape;4247;p73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8" name="Google Shape;4248;p73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9" name="Google Shape;4249;p73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0" name="Google Shape;4250;p73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73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52" name="Google Shape;4252;p73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4253" name="Google Shape;4253;p73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4" name="Google Shape;4254;p73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55" name="Google Shape;4255;p73"/>
          <p:cNvSpPr/>
          <p:nvPr/>
        </p:nvSpPr>
        <p:spPr>
          <a:xfrm>
            <a:off x="4895078" y="1924637"/>
            <a:ext cx="239693" cy="230680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56" name="Google Shape;4256;p73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4257" name="Google Shape;4257;p73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73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73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0" name="Google Shape;4260;p73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1" name="Google Shape;4261;p73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2" name="Google Shape;4262;p73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3" name="Google Shape;4263;p73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4" name="Google Shape;4264;p73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4265" name="Google Shape;4265;p73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6" name="Google Shape;4266;p73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7" name="Google Shape;4267;p73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8" name="Google Shape;4268;p73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4269" name="Google Shape;4269;p73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0" name="Google Shape;4270;p73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1" name="Google Shape;4271;p73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2" name="Google Shape;4272;p73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3" name="Google Shape;4273;p73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4274" name="Google Shape;4274;p73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5" name="Google Shape;4275;p73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6" name="Google Shape;4276;p73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7" name="Google Shape;4277;p73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8" name="Google Shape;4278;p73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9" name="Google Shape;4279;p73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0" name="Google Shape;4280;p73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4281" name="Google Shape;4281;p73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2" name="Google Shape;4282;p73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3" name="Google Shape;4283;p73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4" name="Google Shape;4284;p73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4285" name="Google Shape;4285;p73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6" name="Google Shape;4286;p73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7" name="Google Shape;4287;p73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8" name="Google Shape;4288;p73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9" name="Google Shape;4289;p73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73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1" name="Google Shape;4291;p73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2" name="Google Shape;4292;p73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4293" name="Google Shape;4293;p73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4" name="Google Shape;4294;p73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5" name="Google Shape;4295;p73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6" name="Google Shape;4296;p73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7" name="Google Shape;4297;p73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98" name="Google Shape;4298;p73"/>
          <p:cNvSpPr/>
          <p:nvPr/>
        </p:nvSpPr>
        <p:spPr>
          <a:xfrm>
            <a:off x="4326623" y="2219489"/>
            <a:ext cx="234606" cy="217790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99" name="Google Shape;4299;p73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4300" name="Google Shape;4300;p73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1" name="Google Shape;4301;p73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2" name="Google Shape;4302;p73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3" name="Google Shape;4303;p73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4304" name="Google Shape;4304;p73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5" name="Google Shape;4305;p73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06" name="Google Shape;4306;p73"/>
          <p:cNvSpPr/>
          <p:nvPr/>
        </p:nvSpPr>
        <p:spPr>
          <a:xfrm>
            <a:off x="5181287" y="2258928"/>
            <a:ext cx="230680" cy="138913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07" name="Google Shape;4307;p73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4308" name="Google Shape;4308;p73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9" name="Google Shape;4309;p73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10" name="Google Shape;4310;p73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4311" name="Google Shape;4311;p73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2" name="Google Shape;4312;p73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13" name="Google Shape;4313;p73"/>
          <p:cNvSpPr/>
          <p:nvPr/>
        </p:nvSpPr>
        <p:spPr>
          <a:xfrm>
            <a:off x="6034832" y="2213044"/>
            <a:ext cx="230716" cy="230680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14" name="Google Shape;4314;p73"/>
          <p:cNvSpPr/>
          <p:nvPr/>
        </p:nvSpPr>
        <p:spPr>
          <a:xfrm>
            <a:off x="6323794" y="2226545"/>
            <a:ext cx="230680" cy="203678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15" name="Google Shape;4315;p73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4316" name="Google Shape;4316;p73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73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8" name="Google Shape;4318;p73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9" name="Google Shape;4319;p73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0" name="Google Shape;4320;p73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1" name="Google Shape;4321;p73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4322" name="Google Shape;4322;p73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3" name="Google Shape;4323;p73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4" name="Google Shape;4324;p73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5" name="Google Shape;4325;p73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6" name="Google Shape;4326;p73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7" name="Google Shape;4327;p73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8" name="Google Shape;4328;p73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4329" name="Google Shape;4329;p73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0" name="Google Shape;4330;p73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1" name="Google Shape;4331;p73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2" name="Google Shape;4332;p73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73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4" name="Google Shape;4334;p73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4335" name="Google Shape;4335;p73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6" name="Google Shape;4336;p73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7" name="Google Shape;4337;p73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73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9" name="Google Shape;4339;p73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4340" name="Google Shape;4340;p73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1" name="Google Shape;4341;p73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2" name="Google Shape;4342;p73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4343" name="Google Shape;4343;p73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4" name="Google Shape;4344;p73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5" name="Google Shape;4345;p73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4346" name="Google Shape;4346;p73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73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8" name="Google Shape;4348;p73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4349" name="Google Shape;4349;p73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0" name="Google Shape;4350;p73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1" name="Google Shape;4351;p73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4352" name="Google Shape;4352;p73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3" name="Google Shape;4353;p73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4" name="Google Shape;4354;p73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5" name="Google Shape;4355;p73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6" name="Google Shape;4356;p73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7" name="Google Shape;4357;p73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8" name="Google Shape;4358;p73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4359" name="Google Shape;4359;p73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0" name="Google Shape;4360;p73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1" name="Google Shape;4361;p73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62" name="Google Shape;4362;p73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4363" name="Google Shape;4363;p73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73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5" name="Google Shape;4365;p73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6" name="Google Shape;4366;p73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67" name="Google Shape;4367;p73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4368" name="Google Shape;4368;p73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9" name="Google Shape;4369;p73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0" name="Google Shape;4370;p73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1" name="Google Shape;4371;p73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4372" name="Google Shape;4372;p73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3" name="Google Shape;4373;p73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73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73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6" name="Google Shape;4376;p73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7" name="Google Shape;4377;p73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8" name="Google Shape;4378;p73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9" name="Google Shape;4379;p73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0" name="Google Shape;4380;p73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4381" name="Google Shape;4381;p73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2" name="Google Shape;4382;p73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3" name="Google Shape;4383;p73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4" name="Google Shape;4384;p73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5" name="Google Shape;4385;p73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6" name="Google Shape;4386;p73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4387" name="Google Shape;4387;p73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8" name="Google Shape;4388;p73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73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0" name="Google Shape;4390;p73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1" name="Google Shape;4391;p73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73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3" name="Google Shape;4393;p73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4394" name="Google Shape;4394;p73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5" name="Google Shape;4395;p73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6" name="Google Shape;4396;p73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7" name="Google Shape;4397;p73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8" name="Google Shape;4398;p73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9" name="Google Shape;4399;p73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0" name="Google Shape;4400;p73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1" name="Google Shape;4401;p73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2" name="Google Shape;4402;p73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3" name="Google Shape;4403;p73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4" name="Google Shape;4404;p73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5" name="Google Shape;4405;p73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06" name="Google Shape;4406;p73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4407" name="Google Shape;4407;p73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8" name="Google Shape;4408;p73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9" name="Google Shape;4409;p73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0" name="Google Shape;4410;p73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1" name="Google Shape;4411;p73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2" name="Google Shape;4412;p73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3" name="Google Shape;4413;p73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4" name="Google Shape;4414;p73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4415" name="Google Shape;4415;p73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6" name="Google Shape;4416;p73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7" name="Google Shape;4417;p73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8" name="Google Shape;4418;p73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9" name="Google Shape;4419;p73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0" name="Google Shape;4420;p73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4421" name="Google Shape;4421;p73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2" name="Google Shape;4422;p73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23" name="Google Shape;4423;p73"/>
          <p:cNvSpPr/>
          <p:nvPr/>
        </p:nvSpPr>
        <p:spPr>
          <a:xfrm>
            <a:off x="6312567" y="2775826"/>
            <a:ext cx="253134" cy="230584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24" name="Google Shape;4424;p73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4425" name="Google Shape;4425;p73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73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7" name="Google Shape;4427;p73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4428" name="Google Shape;4428;p73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9" name="Google Shape;4429;p73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73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1" name="Google Shape;4431;p73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4432" name="Google Shape;4432;p73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3" name="Google Shape;4433;p73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4" name="Google Shape;4434;p73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5" name="Google Shape;4435;p73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4436" name="Google Shape;4436;p7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7" name="Google Shape;4437;p7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8" name="Google Shape;4438;p73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4439" name="Google Shape;4439;p7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0" name="Google Shape;4440;p7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1" name="Google Shape;4441;p73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4442" name="Google Shape;4442;p73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73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4" name="Google Shape;4444;p73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5" name="Google Shape;4445;p73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4446" name="Google Shape;4446;p73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7" name="Google Shape;4447;p73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8" name="Google Shape;4448;p73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9" name="Google Shape;4449;p73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4450" name="Google Shape;4450;p73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1" name="Google Shape;4451;p73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2" name="Google Shape;4452;p73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3" name="Google Shape;4453;p73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4" name="Google Shape;4454;p73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4455" name="Google Shape;4455;p73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6" name="Google Shape;4456;p73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7" name="Google Shape;4457;p73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73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9" name="Google Shape;4459;p73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4460" name="Google Shape;4460;p73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73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2" name="Google Shape;4462;p73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3" name="Google Shape;4463;p73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4" name="Google Shape;4464;p73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4465" name="Google Shape;4465;p73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73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73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8" name="Google Shape;4468;p73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4469" name="Google Shape;4469;p73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0" name="Google Shape;4470;p73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1" name="Google Shape;4471;p73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4472" name="Google Shape;4472;p73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3" name="Google Shape;4473;p73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4" name="Google Shape;4474;p73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4475" name="Google Shape;4475;p73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73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73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8" name="Google Shape;4478;p73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9" name="Google Shape;4479;p73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4480" name="Google Shape;4480;p73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1" name="Google Shape;4481;p73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2" name="Google Shape;4482;p73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3" name="Google Shape;4483;p73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4" name="Google Shape;4484;p73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85" name="Google Shape;4485;p73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4486" name="Google Shape;4486;p73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7" name="Google Shape;4487;p73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73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73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0" name="Google Shape;4490;p73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1" name="Google Shape;4491;p73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2" name="Google Shape;4492;p73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93" name="Google Shape;4493;p73"/>
          <p:cNvSpPr/>
          <p:nvPr/>
        </p:nvSpPr>
        <p:spPr>
          <a:xfrm>
            <a:off x="3165768" y="3147289"/>
            <a:ext cx="239657" cy="231267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94" name="Google Shape;4494;p73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4495" name="Google Shape;4495;p73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73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7" name="Google Shape;4497;p73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8" name="Google Shape;4498;p73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9" name="Google Shape;4499;p73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4500" name="Google Shape;4500;p73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1" name="Google Shape;4501;p73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2" name="Google Shape;4502;p73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73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4" name="Google Shape;4504;p73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5" name="Google Shape;4505;p73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73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7" name="Google Shape;4507;p73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8" name="Google Shape;4508;p73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9" name="Google Shape;4509;p73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0" name="Google Shape;4510;p73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4511" name="Google Shape;4511;p73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2" name="Google Shape;4512;p73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73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4" name="Google Shape;4514;p73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4515" name="Google Shape;4515;p73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6" name="Google Shape;4516;p73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7" name="Google Shape;4517;p73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8" name="Google Shape;4518;p73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19" name="Google Shape;4519;p73"/>
          <p:cNvSpPr/>
          <p:nvPr/>
        </p:nvSpPr>
        <p:spPr>
          <a:xfrm>
            <a:off x="1761380" y="3432587"/>
            <a:ext cx="206012" cy="231327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20" name="Google Shape;4520;p73"/>
          <p:cNvSpPr/>
          <p:nvPr/>
        </p:nvSpPr>
        <p:spPr>
          <a:xfrm>
            <a:off x="2030024" y="3432587"/>
            <a:ext cx="232212" cy="231327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21" name="Google Shape;4521;p73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4522" name="Google Shape;4522;p73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3" name="Google Shape;4523;p73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4" name="Google Shape;4524;p73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25" name="Google Shape;4525;p73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4526" name="Google Shape;4526;p73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7" name="Google Shape;4527;p73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8" name="Google Shape;4528;p73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29" name="Google Shape;4529;p73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4530" name="Google Shape;4530;p73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1" name="Google Shape;4531;p73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2" name="Google Shape;4532;p73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3" name="Google Shape;4533;p73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34" name="Google Shape;4534;p73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4535" name="Google Shape;4535;p73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6" name="Google Shape;4536;p73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7" name="Google Shape;4537;p73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38" name="Google Shape;4538;p73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4539" name="Google Shape;4539;p73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0" name="Google Shape;4540;p73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41" name="Google Shape;4541;p73"/>
          <p:cNvSpPr/>
          <p:nvPr/>
        </p:nvSpPr>
        <p:spPr>
          <a:xfrm>
            <a:off x="3738299" y="3449350"/>
            <a:ext cx="232344" cy="197801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42" name="Google Shape;4542;p73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4543" name="Google Shape;4543;p73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4" name="Google Shape;4544;p73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45" name="Google Shape;4545;p73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4546" name="Google Shape;4546;p73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7" name="Google Shape;4547;p73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8" name="Google Shape;4548;p73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9" name="Google Shape;4549;p73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50" name="Google Shape;4550;p73"/>
          <p:cNvSpPr/>
          <p:nvPr/>
        </p:nvSpPr>
        <p:spPr>
          <a:xfrm>
            <a:off x="1748734" y="3758659"/>
            <a:ext cx="231303" cy="14908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51" name="Google Shape;4551;p73"/>
          <p:cNvSpPr/>
          <p:nvPr/>
        </p:nvSpPr>
        <p:spPr>
          <a:xfrm>
            <a:off x="2025906" y="3717562"/>
            <a:ext cx="240447" cy="231279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52" name="Google Shape;4552;p73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4553" name="Google Shape;4553;p73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4" name="Google Shape;4554;p73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5" name="Google Shape;4555;p73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56" name="Google Shape;4556;p73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4557" name="Google Shape;4557;p73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8" name="Google Shape;4558;p73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9" name="Google Shape;4559;p73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60" name="Google Shape;4560;p73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4561" name="Google Shape;4561;p73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2" name="Google Shape;4562;p73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3" name="Google Shape;4563;p73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64" name="Google Shape;4564;p73"/>
          <p:cNvSpPr/>
          <p:nvPr/>
        </p:nvSpPr>
        <p:spPr>
          <a:xfrm>
            <a:off x="3169921" y="3717550"/>
            <a:ext cx="231351" cy="231303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65" name="Google Shape;4565;p73"/>
          <p:cNvSpPr/>
          <p:nvPr/>
        </p:nvSpPr>
        <p:spPr>
          <a:xfrm>
            <a:off x="3456202" y="3717544"/>
            <a:ext cx="233589" cy="23131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66" name="Google Shape;4566;p73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4567" name="Google Shape;4567;p73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8" name="Google Shape;4568;p73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69" name="Google Shape;4569;p73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4570" name="Google Shape;4570;p73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1" name="Google Shape;4571;p73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2" name="Google Shape;4572;p73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73" name="Google Shape;4573;p73"/>
          <p:cNvSpPr/>
          <p:nvPr/>
        </p:nvSpPr>
        <p:spPr>
          <a:xfrm>
            <a:off x="1477990" y="4002951"/>
            <a:ext cx="204528" cy="230321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74" name="Google Shape;4574;p73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4575" name="Google Shape;4575;p73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6" name="Google Shape;4576;p73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7" name="Google Shape;4577;p73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8" name="Google Shape;4578;p73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79" name="Google Shape;4579;p73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4580" name="Google Shape;4580;p73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1" name="Google Shape;4581;p73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2" name="Google Shape;4582;p73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3" name="Google Shape;4583;p73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4" name="Google Shape;4584;p73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5" name="Google Shape;4585;p73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86" name="Google Shape;4586;p73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4587" name="Google Shape;4587;p73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8" name="Google Shape;4588;p73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89" name="Google Shape;4589;p73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4590" name="Google Shape;4590;p73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1" name="Google Shape;4591;p73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2" name="Google Shape;4592;p73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3" name="Google Shape;4593;p73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94" name="Google Shape;4594;p73"/>
          <p:cNvSpPr/>
          <p:nvPr/>
        </p:nvSpPr>
        <p:spPr>
          <a:xfrm>
            <a:off x="2889027" y="4010444"/>
            <a:ext cx="224684" cy="215336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95" name="Google Shape;4595;p73"/>
          <p:cNvSpPr/>
          <p:nvPr/>
        </p:nvSpPr>
        <p:spPr>
          <a:xfrm>
            <a:off x="3183513" y="4002455"/>
            <a:ext cx="204169" cy="23131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96" name="Google Shape;4596;p73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4597" name="Google Shape;4597;p73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8" name="Google Shape;4598;p73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9" name="Google Shape;4599;p73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0" name="Google Shape;4600;p73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1" name="Google Shape;4601;p73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2" name="Google Shape;4602;p73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3" name="Google Shape;4603;p73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4" name="Google Shape;4604;p73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05" name="Google Shape;4605;p73"/>
          <p:cNvSpPr/>
          <p:nvPr/>
        </p:nvSpPr>
        <p:spPr>
          <a:xfrm>
            <a:off x="3779510" y="4002520"/>
            <a:ext cx="149925" cy="23118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06" name="Google Shape;4606;p73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4607" name="Google Shape;4607;p73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8" name="Google Shape;4608;p73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9" name="Google Shape;4609;p73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10" name="Google Shape;4610;p73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4611" name="Google Shape;4611;p73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2" name="Google Shape;4612;p73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3" name="Google Shape;4613;p73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14" name="Google Shape;4614;p73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4615" name="Google Shape;4615;p73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6" name="Google Shape;4616;p73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7" name="Google Shape;4617;p73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18" name="Google Shape;4618;p73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4619" name="Google Shape;4619;p73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0" name="Google Shape;4620;p73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1" name="Google Shape;4621;p73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2" name="Google Shape;4622;p73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23" name="Google Shape;4623;p73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4624" name="Google Shape;4624;p73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5" name="Google Shape;4625;p73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6" name="Google Shape;4626;p73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7" name="Google Shape;4627;p73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28" name="Google Shape;4628;p73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4629" name="Google Shape;4629;p73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0" name="Google Shape;4630;p73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31" name="Google Shape;4631;p73"/>
          <p:cNvSpPr/>
          <p:nvPr/>
        </p:nvSpPr>
        <p:spPr>
          <a:xfrm>
            <a:off x="5767230" y="3147265"/>
            <a:ext cx="189746" cy="23131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632" name="Google Shape;4632;p73"/>
          <p:cNvSpPr/>
          <p:nvPr/>
        </p:nvSpPr>
        <p:spPr>
          <a:xfrm>
            <a:off x="6034533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633" name="Google Shape;4633;p73"/>
          <p:cNvSpPr/>
          <p:nvPr/>
        </p:nvSpPr>
        <p:spPr>
          <a:xfrm>
            <a:off x="6323477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34" name="Google Shape;4634;p73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4635" name="Google Shape;4635;p73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6" name="Google Shape;4636;p73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37" name="Google Shape;4637;p73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4638" name="Google Shape;4638;p73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9" name="Google Shape;4639;p73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0" name="Google Shape;4640;p73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1" name="Google Shape;4641;p73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2" name="Google Shape;4642;p73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43" name="Google Shape;4643;p73"/>
          <p:cNvSpPr/>
          <p:nvPr/>
        </p:nvSpPr>
        <p:spPr>
          <a:xfrm>
            <a:off x="4326300" y="3439056"/>
            <a:ext cx="235252" cy="218388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44" name="Google Shape;4644;p73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4645" name="Google Shape;4645;p73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6" name="Google Shape;4646;p73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7" name="Google Shape;4647;p73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48" name="Google Shape;4648;p73"/>
          <p:cNvSpPr/>
          <p:nvPr/>
        </p:nvSpPr>
        <p:spPr>
          <a:xfrm>
            <a:off x="4899274" y="3455113"/>
            <a:ext cx="231303" cy="18627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649" name="Google Shape;4649;p73"/>
          <p:cNvSpPr/>
          <p:nvPr/>
        </p:nvSpPr>
        <p:spPr>
          <a:xfrm>
            <a:off x="5180958" y="3478603"/>
            <a:ext cx="231339" cy="139296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50" name="Google Shape;4650;p73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4651" name="Google Shape;4651;p73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2" name="Google Shape;4652;p73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53" name="Google Shape;4653;p73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4654" name="Google Shape;4654;p73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5" name="Google Shape;4655;p73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56" name="Google Shape;4656;p73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4657" name="Google Shape;4657;p73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8" name="Google Shape;4658;p73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59" name="Google Shape;4659;p73"/>
          <p:cNvSpPr/>
          <p:nvPr/>
        </p:nvSpPr>
        <p:spPr>
          <a:xfrm>
            <a:off x="6323477" y="3446071"/>
            <a:ext cx="231315" cy="20436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60" name="Google Shape;4660;p73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4661" name="Google Shape;4661;p73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2" name="Google Shape;4662;p73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3" name="Google Shape;4663;p73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4" name="Google Shape;4664;p73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5" name="Google Shape;4665;p73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66" name="Google Shape;4666;p73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4667" name="Google Shape;4667;p73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8" name="Google Shape;4668;p73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9" name="Google Shape;4669;p73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70" name="Google Shape;4670;p73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4671" name="Google Shape;4671;p73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2" name="Google Shape;4672;p73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73" name="Google Shape;4673;p73"/>
          <p:cNvSpPr/>
          <p:nvPr/>
        </p:nvSpPr>
        <p:spPr>
          <a:xfrm>
            <a:off x="4619995" y="3717126"/>
            <a:ext cx="236832" cy="232152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74" name="Google Shape;4674;p73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4675" name="Google Shape;4675;p73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6" name="Google Shape;4676;p73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77" name="Google Shape;4677;p73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4678" name="Google Shape;4678;p73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9" name="Google Shape;4679;p73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0" name="Google Shape;4680;p73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1" name="Google Shape;4681;p73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82" name="Google Shape;4682;p73"/>
          <p:cNvSpPr/>
          <p:nvPr/>
        </p:nvSpPr>
        <p:spPr>
          <a:xfrm>
            <a:off x="5465186" y="3745122"/>
            <a:ext cx="231303" cy="176161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683" name="Google Shape;4683;p73"/>
          <p:cNvSpPr/>
          <p:nvPr/>
        </p:nvSpPr>
        <p:spPr>
          <a:xfrm>
            <a:off x="5755392" y="3717544"/>
            <a:ext cx="213421" cy="23131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84" name="Google Shape;4684;p73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4685" name="Google Shape;4685;p73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6" name="Google Shape;4686;p73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7" name="Google Shape;4687;p73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8" name="Google Shape;4688;p73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89" name="Google Shape;4689;p73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4690" name="Google Shape;4690;p73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1" name="Google Shape;4691;p73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2" name="Google Shape;4692;p73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3" name="Google Shape;4693;p73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94" name="Google Shape;4694;p73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4695" name="Google Shape;4695;p73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6" name="Google Shape;4696;p73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7" name="Google Shape;4697;p73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8" name="Google Shape;4698;p73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99" name="Google Shape;4699;p73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4700" name="Google Shape;4700;p73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1" name="Google Shape;4701;p73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2" name="Google Shape;4702;p73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3" name="Google Shape;4703;p73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4" name="Google Shape;4704;p73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4705" name="Google Shape;4705;p73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6" name="Google Shape;4706;p73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7" name="Google Shape;4707;p73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8" name="Google Shape;4708;p73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4709" name="Google Shape;4709;p73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0" name="Google Shape;4710;p73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1" name="Google Shape;4711;p73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2" name="Google Shape;4712;p73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13" name="Google Shape;4713;p73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4714" name="Google Shape;4714;p73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5" name="Google Shape;4715;p73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716" name="Google Shape;4716;p73"/>
          <p:cNvSpPr/>
          <p:nvPr/>
        </p:nvSpPr>
        <p:spPr>
          <a:xfrm>
            <a:off x="5194956" y="4002473"/>
            <a:ext cx="203343" cy="231279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717" name="Google Shape;4717;p73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4718" name="Google Shape;4718;p73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9" name="Google Shape;4719;p73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20" name="Google Shape;4720;p73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4721" name="Google Shape;4721;p73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2" name="Google Shape;4722;p73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723" name="Google Shape;4723;p73"/>
          <p:cNvSpPr/>
          <p:nvPr/>
        </p:nvSpPr>
        <p:spPr>
          <a:xfrm>
            <a:off x="6089204" y="4002479"/>
            <a:ext cx="121977" cy="231267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724" name="Google Shape;4724;p73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4725" name="Google Shape;4725;p73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6" name="Google Shape;4726;p73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7" name="Google Shape;4727;p73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28" name="Google Shape;4728;p73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4729" name="Google Shape;4729;p73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0" name="Google Shape;4730;p73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31" name="Google Shape;4731;p73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4732" name="Google Shape;4732;p73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3" name="Google Shape;4733;p73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4" name="Google Shape;4734;p73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35" name="Google Shape;4735;p73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4736" name="Google Shape;4736;p73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7" name="Google Shape;4737;p73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8" name="Google Shape;4738;p73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39" name="Google Shape;4739;p73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4740" name="Google Shape;4740;p73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1" name="Google Shape;4741;p73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42" name="Google Shape;4742;p73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4743" name="Google Shape;4743;p73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4" name="Google Shape;4744;p73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45" name="Google Shape;4745;p73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4746" name="Google Shape;4746;p73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7" name="Google Shape;4747;p73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8" name="Google Shape;4748;p73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49" name="Google Shape;4749;p73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4750" name="Google Shape;4750;p73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1" name="Google Shape;4751;p73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2" name="Google Shape;4752;p73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753" name="Google Shape;4753;p73"/>
          <p:cNvSpPr/>
          <p:nvPr/>
        </p:nvSpPr>
        <p:spPr>
          <a:xfrm>
            <a:off x="7449253" y="3432563"/>
            <a:ext cx="231315" cy="231374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754" name="Google Shape;4754;p73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4755" name="Google Shape;4755;p73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6" name="Google Shape;4756;p73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57" name="Google Shape;4757;p73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4758" name="Google Shape;4758;p73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9" name="Google Shape;4759;p73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CURRENT SITUATION</a:t>
            </a:r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4" name="Google Shape;4764;p7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65" name="Google Shape;4765;p74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766" name="Google Shape;4766;p74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74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8" name="Google Shape;4768;p74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769" name="Google Shape;4769;p74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74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1" name="Google Shape;4771;p74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772" name="Google Shape;4772;p74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74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4" name="Google Shape;4774;p74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775" name="Google Shape;4775;p74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74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7" name="Google Shape;4777;p74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78" name="Google Shape;4778;p74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779" name="Google Shape;4779;p74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74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1" name="Google Shape;4781;p74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782" name="Google Shape;4782;p74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74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74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74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6" name="Google Shape;4786;p74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787" name="Google Shape;4787;p74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74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74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0" name="Google Shape;4790;p74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791" name="Google Shape;4791;p74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74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74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74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74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6" name="Google Shape;4796;p74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797" name="Google Shape;4797;p74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74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74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0" name="Google Shape;4800;p74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801" name="Google Shape;4801;p74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74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3" name="Google Shape;4803;p74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804" name="Google Shape;4804;p74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74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6" name="Google Shape;4806;p74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07" name="Google Shape;4807;p74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808" name="Google Shape;4808;p74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74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0" name="Google Shape;4810;p74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811" name="Google Shape;4811;p74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74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74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4" name="Google Shape;4814;p74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815" name="Google Shape;4815;p74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74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7" name="Google Shape;4817;p74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8" name="Google Shape;4818;p74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819" name="Google Shape;4819;p74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74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74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74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74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74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5" name="Google Shape;4825;p74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826" name="Google Shape;4826;p74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74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8" name="Google Shape;4828;p74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829" name="Google Shape;4829;p74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74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74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74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74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74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5" name="Google Shape;4835;p74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836" name="Google Shape;4836;p74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74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74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9" name="Google Shape;4839;p74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840" name="Google Shape;4840;p74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74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2" name="Google Shape;4842;p74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3" name="Google Shape;4843;p74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844" name="Google Shape;4844;p74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74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6" name="Google Shape;4846;p74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847" name="Google Shape;4847;p74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74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9" name="Google Shape;4849;p74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850" name="Google Shape;4850;p74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74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2" name="Google Shape;4852;p74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853" name="Google Shape;4853;p74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74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5" name="Google Shape;4855;p74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856" name="Google Shape;4856;p74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74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74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9" name="Google Shape;4859;p74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860" name="Google Shape;4860;p74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74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2" name="Google Shape;4862;p74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863" name="Google Shape;4863;p74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74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74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74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74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74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74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70" name="Google Shape;4870;p74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1" name="Google Shape;4871;p74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72" name="Google Shape;4872;p74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873" name="Google Shape;4873;p74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74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5" name="Google Shape;4875;p74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876" name="Google Shape;4876;p74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74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8" name="Google Shape;4878;p74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879" name="Google Shape;4879;p74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74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74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74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74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4" name="Google Shape;4884;p74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885" name="Google Shape;4885;p74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74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74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74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9" name="Google Shape;4889;p74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890" name="Google Shape;4890;p74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74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74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74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4" name="Google Shape;4894;p74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895" name="Google Shape;4895;p74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6" name="Google Shape;4896;p7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897" name="Google Shape;4897;p7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7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7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7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7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7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7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04" name="Google Shape;4904;p74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905" name="Google Shape;4905;p74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74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7" name="Google Shape;4907;p74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908" name="Google Shape;4908;p74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74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74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74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74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74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74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74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74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74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8" name="Google Shape;4918;p74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919" name="Google Shape;4919;p74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74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1" name="Google Shape;4921;p74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922" name="Google Shape;4922;p74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74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4" name="Google Shape;4924;p74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925" name="Google Shape;4925;p74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74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7" name="Google Shape;4927;p74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928" name="Google Shape;4928;p74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74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74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74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2" name="Google Shape;4932;p74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933" name="Google Shape;4933;p74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74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5" name="Google Shape;4935;p74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936" name="Google Shape;4936;p74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74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74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9" name="Google Shape;4939;p74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940" name="Google Shape;4940;p74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74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74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74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44" name="Google Shape;4944;p74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45" name="Google Shape;4945;p74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946" name="Google Shape;4946;p74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74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74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74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0" name="Google Shape;4950;p74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951" name="Google Shape;4951;p74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74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53" name="Google Shape;4953;p74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54" name="Google Shape;4954;p74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955" name="Google Shape;4955;p74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74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7" name="Google Shape;4957;p74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958" name="Google Shape;4958;p74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74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74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61" name="Google Shape;4961;p74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2" name="Google Shape;4962;p74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963" name="Google Shape;4963;p74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74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74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6" name="Google Shape;4966;p74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967" name="Google Shape;4967;p74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74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74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74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74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74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74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74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74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6" name="Google Shape;4976;p74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977" name="Google Shape;4977;p74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74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74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0" name="Google Shape;4980;p74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981" name="Google Shape;4981;p74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74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74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4" name="Google Shape;4984;p74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985" name="Google Shape;4985;p74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74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7" name="Google Shape;4987;p74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988" name="Google Shape;4988;p74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74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74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74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74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74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74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74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74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7" name="Google Shape;4997;p74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4998" name="Google Shape;4998;p74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74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74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74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02" name="Google Shape;5002;p74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3" name="Google Shape;5003;p74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4" name="Google Shape;5004;p74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05" name="Google Shape;5005;p74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006" name="Google Shape;5006;p74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74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74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74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74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74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74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74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74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74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74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74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74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74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0" name="Google Shape;5020;p74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021" name="Google Shape;5021;p74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74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3" name="Google Shape;5023;p74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024" name="Google Shape;5024;p74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74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74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7" name="Google Shape;5027;p74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028" name="Google Shape;5028;p74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74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74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1" name="Google Shape;5031;p74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032" name="Google Shape;5032;p74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74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74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74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74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7" name="Google Shape;5037;p74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038" name="Google Shape;5038;p74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74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74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74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2" name="Google Shape;5042;p74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043" name="Google Shape;5043;p74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74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5" name="Google Shape;5045;p74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46" name="Google Shape;5046;p74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047" name="Google Shape;5047;p74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74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74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50" name="Google Shape;5050;p74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51" name="Google Shape;5051;p74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052" name="Google Shape;5052;p74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74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4" name="Google Shape;5054;p74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055" name="Google Shape;5055;p74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74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74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74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74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0" name="Google Shape;5060;p74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061" name="Google Shape;5061;p74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74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74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74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74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6" name="Google Shape;5066;p74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67" name="Google Shape;5067;p74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068" name="Google Shape;5068;p74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74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74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1" name="Google Shape;5071;p74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072" name="Google Shape;5072;p74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74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74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74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74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74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8" name="Google Shape;5078;p74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079" name="Google Shape;5079;p74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74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74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2" name="Google Shape;5082;p74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083" name="Google Shape;5083;p74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74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74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6" name="Google Shape;5086;p74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087" name="Google Shape;5087;p74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74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74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74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1" name="Google Shape;5091;p74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092" name="Google Shape;5092;p74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74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4" name="Google Shape;5094;p74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095" name="Google Shape;5095;p74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74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7" name="Google Shape;5097;p74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098" name="Google Shape;5098;p74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74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74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74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2" name="Google Shape;5102;p74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103" name="Google Shape;5103;p74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74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74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74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7" name="Google Shape;5107;p74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108" name="Google Shape;5108;p74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74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74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74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74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74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74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5" name="Google Shape;5115;p74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116" name="Google Shape;5116;p74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74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8" name="Google Shape;5118;p74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9" name="Google Shape;5119;p74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120" name="Google Shape;5120;p74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74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74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74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24" name="Google Shape;5124;p74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25" name="Google Shape;5125;p74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126" name="Google Shape;5126;p74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74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74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9" name="Google Shape;5129;p74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130" name="Google Shape;5130;p74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74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74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74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74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74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74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7" name="Google Shape;5137;p74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138" name="Google Shape;5138;p74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74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0" name="Google Shape;5140;p74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1" name="Google Shape;5141;p74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2" name="Google Shape;5142;p74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43" name="Google Shape;5143;p74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144" name="Google Shape;5144;p74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74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74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74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8" name="Google Shape;5148;p74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149" name="Google Shape;5149;p74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74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74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74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74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74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74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p7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161" name="Google Shape;5161;p75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162" name="Google Shape;5162;p75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75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75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75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6" name="Google Shape;5166;p75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167" name="Google Shape;5167;p75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75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75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75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1" name="Google Shape;5171;p75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172" name="Google Shape;5172;p75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75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75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75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6" name="Google Shape;5176;p75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177" name="Google Shape;5177;p75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75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9" name="Google Shape;5179;p75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180" name="Google Shape;5180;p75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75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75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75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4" name="Google Shape;5184;p75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185" name="Google Shape;5185;p75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75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75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75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9" name="Google Shape;5189;p75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190" name="Google Shape;5190;p75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75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2" name="Google Shape;5192;p75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193" name="Google Shape;5193;p75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75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75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75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7" name="Google Shape;5197;p75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198" name="Google Shape;5198;p75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75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75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75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2" name="Google Shape;5202;p75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203" name="Google Shape;5203;p75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75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75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75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7" name="Google Shape;5207;p75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208" name="Google Shape;5208;p75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75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75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75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2" name="Google Shape;5212;p75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213" name="Google Shape;5213;p75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75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75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75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75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8" name="Google Shape;5218;p75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219" name="Google Shape;5219;p75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75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1" name="Google Shape;5221;p75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222" name="Google Shape;5222;p75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75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75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75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75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75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8" name="Google Shape;5228;p75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229" name="Google Shape;5229;p75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75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75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75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3" name="Google Shape;5233;p75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5234" name="Google Shape;5234;p75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75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75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75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8" name="Google Shape;5238;p75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239" name="Google Shape;5239;p75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75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75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75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3" name="Google Shape;5243;p75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5244" name="Google Shape;5244;p75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75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75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75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8" name="Google Shape;5248;p75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5249" name="Google Shape;5249;p75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75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75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75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75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4" name="Google Shape;5254;p75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5255" name="Google Shape;5255;p75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75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75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75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75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0" name="Google Shape;5260;p75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5261" name="Google Shape;5261;p75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75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75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75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5" name="Google Shape;5265;p75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266" name="Google Shape;5266;p75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75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8" name="Google Shape;5268;p75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269" name="Google Shape;5269;p75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75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75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75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75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4" name="Google Shape;5274;p75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275" name="Google Shape;5275;p75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75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75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75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9" name="Google Shape;5279;p75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280" name="Google Shape;5280;p75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75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75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75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4" name="Google Shape;5284;p75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285" name="Google Shape;5285;p75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75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75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8" name="Google Shape;5288;p75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289" name="Google Shape;5289;p75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75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1" name="Google Shape;5291;p75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292" name="Google Shape;5292;p75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75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75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75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6" name="Google Shape;5296;p75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297" name="Google Shape;5297;p75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75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75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75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1" name="Google Shape;5301;p75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302" name="Google Shape;5302;p75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75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4" name="Google Shape;5304;p75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305" name="Google Shape;5305;p75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75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75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8" name="Google Shape;5308;p75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309" name="Google Shape;5309;p75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75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75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2" name="Google Shape;5312;p75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313" name="Google Shape;5313;p75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75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75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6" name="Google Shape;5316;p75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317" name="Google Shape;5317;p75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75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75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75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1" name="Google Shape;5321;p75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322" name="Google Shape;5322;p75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75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75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75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6" name="Google Shape;5326;p75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327" name="Google Shape;5327;p75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75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9" name="Google Shape;5329;p75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330" name="Google Shape;5330;p75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75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75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3" name="Google Shape;5333;p75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334" name="Google Shape;5334;p75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75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75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75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8" name="Google Shape;5338;p75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339" name="Google Shape;5339;p75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75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75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75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3" name="Google Shape;5343;p75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344" name="Google Shape;5344;p75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75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75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7" name="Google Shape;5347;p75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348" name="Google Shape;5348;p75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75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75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75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75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353" name="Google Shape;5353;p75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75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75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75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7" name="Google Shape;5357;p75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358" name="Google Shape;5358;p75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75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75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75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75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3" name="Google Shape;5363;p75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364" name="Google Shape;5364;p75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75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75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75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75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9" name="Google Shape;5369;p75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370" name="Google Shape;5370;p75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75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2" name="Google Shape;5372;p75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373" name="Google Shape;5373;p75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75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75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75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7" name="Google Shape;5377;p75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378" name="Google Shape;5378;p75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75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75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75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2" name="Google Shape;5382;p75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383" name="Google Shape;5383;p75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75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75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6" name="Google Shape;5386;p75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387" name="Google Shape;5387;p75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75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75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75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75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75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75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4" name="Google Shape;5394;p75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395" name="Google Shape;5395;p75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75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75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75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75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0" name="Google Shape;5400;p75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401" name="Google Shape;5401;p75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75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75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75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5" name="Google Shape;5405;p75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406" name="Google Shape;5406;p75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75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75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75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0" name="Google Shape;5410;p75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411" name="Google Shape;5411;p75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75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75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75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75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6" name="Google Shape;5416;p75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417" name="Google Shape;5417;p75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75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75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75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75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2" name="Google Shape;5422;p75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423" name="Google Shape;5423;p75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75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75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75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75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75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75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75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1" name="Google Shape;5431;p75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432" name="Google Shape;5432;p75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75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75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75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75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75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8" name="Google Shape;5438;p75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439" name="Google Shape;5439;p75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75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75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75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3" name="Google Shape;5443;p75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444" name="Google Shape;5444;p75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75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75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75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75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75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75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75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75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75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75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5" name="Google Shape;5455;p75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456" name="Google Shape;5456;p75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75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75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75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75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75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75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463" name="Google Shape;5463;p75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75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75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75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7" name="Google Shape;5467;p75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468" name="Google Shape;5468;p75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75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75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75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2" name="Google Shape;5472;p75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473" name="Google Shape;5473;p75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75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75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75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7" name="Google Shape;5477;p75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478" name="Google Shape;5478;p75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75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75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75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2" name="Google Shape;5482;p75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483" name="Google Shape;5483;p75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75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75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75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75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75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9" name="Google Shape;5489;p75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490" name="Google Shape;5490;p75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75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75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3" name="Google Shape;5493;p75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494" name="Google Shape;5494;p75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75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75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7" name="Google Shape;5497;p75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498" name="Google Shape;5498;p75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75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75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75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75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75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75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75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6" name="Google Shape;5506;p75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507" name="Google Shape;5507;p75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75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75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75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75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75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75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4" name="Google Shape;5514;p75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515" name="Google Shape;5515;p75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75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75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75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9" name="Google Shape;5519;p75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520" name="Google Shape;5520;p75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75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75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75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75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5" name="Google Shape;5525;p75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526" name="Google Shape;5526;p75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75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75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75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75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75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75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75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4" name="Google Shape;5534;p75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535" name="Google Shape;5535;p75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75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7" name="Google Shape;5537;p75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538" name="Google Shape;5538;p75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75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75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75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75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3" name="Google Shape;5543;p75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544" name="Google Shape;5544;p75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75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75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7" name="Google Shape;5547;p75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548" name="Google Shape;5548;p75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75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75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75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75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75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75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75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6" name="Google Shape;5556;p75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557" name="Google Shape;5557;p75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75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5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75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75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2" name="Google Shape;5562;p75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563" name="Google Shape;5563;p75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75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75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75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75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75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75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0" name="Google Shape;5570;p75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571" name="Google Shape;5571;p75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75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75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75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75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75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75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75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75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0" name="Google Shape;5580;p75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581" name="Google Shape;5581;p75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75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75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75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75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75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75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8" name="Google Shape;5588;p75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589" name="Google Shape;5589;p75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75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75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75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3" name="Google Shape;5593;p75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594" name="Google Shape;5594;p75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75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75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75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75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75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75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1" name="Google Shape;5601;p75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602" name="Google Shape;5602;p75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75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75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75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75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75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75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9" name="Google Shape;5609;p75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610" name="Google Shape;5610;p75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75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75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75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75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75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75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7" name="Google Shape;5617;p75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8" name="Google Shape;5618;p75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19" name="Google Shape;5619;p75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620" name="Google Shape;5620;p75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75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75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75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75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75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75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7" name="Google Shape;5627;p75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628" name="Google Shape;5628;p75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75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75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75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75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75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75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75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6" name="Google Shape;5636;p75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637" name="Google Shape;5637;p75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75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75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75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75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75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3" name="Google Shape;5643;p75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644" name="Google Shape;5644;p75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75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75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75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75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9" name="Google Shape;5649;p75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650" name="Google Shape;5650;p75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75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75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75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75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75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75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7" name="Google Shape;5657;p75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658" name="Google Shape;5658;p75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75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75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75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75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75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4" name="Google Shape;5664;p75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665" name="Google Shape;5665;p75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75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75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8" name="Google Shape;5668;p75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669" name="Google Shape;5669;p75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75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75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75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75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75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75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75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7" name="Google Shape;5677;p75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678" name="Google Shape;5678;p75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75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75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75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75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75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75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75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75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75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75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9" name="Google Shape;5689;p75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690" name="Google Shape;5690;p75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75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75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75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75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75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6" name="Google Shape;5696;p75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697" name="Google Shape;5697;p75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75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75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75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75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2" name="Google Shape;5702;p75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703" name="Google Shape;5703;p75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75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75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75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75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75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75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75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1" name="Google Shape;5711;p75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712" name="Google Shape;5712;p75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75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75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75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75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75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75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9" name="Google Shape;5719;p75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720" name="Google Shape;5720;p75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75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75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75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75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75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75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75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8" name="Google Shape;5728;p75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729" name="Google Shape;5729;p75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75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75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75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75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75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75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75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75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8" name="Google Shape;5738;p75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739" name="Google Shape;5739;p75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75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75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75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75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44" name="Google Shape;5744;p75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45" name="Google Shape;5745;p75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46" name="Google Shape;5746;p7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7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8" name="Google Shape;5748;p75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3" name="Google Shape;5753;p7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54" name="Google Shape;5754;p76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755" name="Google Shape;5755;p76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76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7" name="Google Shape;5757;p76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758" name="Google Shape;5758;p76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76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0" name="Google Shape;5760;p76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761" name="Google Shape;5761;p76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76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76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76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76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76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7" name="Google Shape;5767;p76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768" name="Google Shape;5768;p76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76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76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771" name="Google Shape;5771;p76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76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76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76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76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76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76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76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9" name="Google Shape;5779;p76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780" name="Google Shape;5780;p76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76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2" name="Google Shape;5782;p76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783" name="Google Shape;5783;p76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76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5" name="Google Shape;5785;p76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786" name="Google Shape;5786;p76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76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8" name="Google Shape;5788;p76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789" name="Google Shape;5789;p76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76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1" name="Google Shape;5791;p76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2" name="Google Shape;5792;p76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793" name="Google Shape;5793;p76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76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5" name="Google Shape;5795;p76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796" name="Google Shape;5796;p76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76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8" name="Google Shape;5798;p76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799" name="Google Shape;5799;p76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76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1" name="Google Shape;5801;p76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802" name="Google Shape;5802;p76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76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76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76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76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76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8" name="Google Shape;5808;p76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809" name="Google Shape;5809;p76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76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76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2" name="Google Shape;5812;p76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813" name="Google Shape;5813;p76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76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76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76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7" name="Google Shape;5817;p76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818" name="Google Shape;5818;p76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76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76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76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2" name="Google Shape;5822;p76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3" name="Google Shape;5823;p76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824" name="Google Shape;5824;p76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76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76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7" name="Google Shape;5827;p76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8" name="Google Shape;5828;p76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829" name="Google Shape;5829;p76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76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76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76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76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76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76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6" name="Google Shape;5836;p76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7" name="Google Shape;5837;p76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8" name="Google Shape;5838;p76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839" name="Google Shape;5839;p76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76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76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2" name="Google Shape;5842;p76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843" name="Google Shape;5843;p76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76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76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76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7" name="Google Shape;5847;p76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848" name="Google Shape;5848;p76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76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76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1" name="Google Shape;5851;p76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852" name="Google Shape;5852;p76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76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76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5" name="Google Shape;5855;p76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856" name="Google Shape;5856;p76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76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76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76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76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76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76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63" name="Google Shape;5863;p76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4" name="Google Shape;5864;p76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5" name="Google Shape;5865;p76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6" name="Google Shape;5866;p76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7" name="Google Shape;5867;p76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68" name="Google Shape;5868;p76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869" name="Google Shape;5869;p76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76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76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2" name="Google Shape;5872;p76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873" name="Google Shape;5873;p76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76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76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76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76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8" name="Google Shape;5878;p76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879" name="Google Shape;5879;p76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76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1" name="Google Shape;5881;p76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882" name="Google Shape;5882;p76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76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76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76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76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76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8" name="Google Shape;5888;p76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9" name="Google Shape;5889;p76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890" name="Google Shape;5890;p76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76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76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76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76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76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76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7" name="Google Shape;5897;p76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898" name="Google Shape;5898;p76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76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76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76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2" name="Google Shape;5902;p76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903" name="Google Shape;5903;p76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76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76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76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76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76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76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10" name="Google Shape;5910;p76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1" name="Google Shape;5911;p76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912" name="Google Shape;5912;p76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76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76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76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16" name="Google Shape;5916;p76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7" name="Google Shape;5917;p76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918" name="Google Shape;5918;p76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76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0" name="Google Shape;5920;p76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921" name="Google Shape;5921;p76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76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76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76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76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6" name="Google Shape;5926;p76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927" name="Google Shape;5927;p76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76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76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76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76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76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76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4" name="Google Shape;5934;p76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5" name="Google Shape;5935;p76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936" name="Google Shape;5936;p76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76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76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76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0" name="Google Shape;5940;p76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941" name="Google Shape;5941;p76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76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76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76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5" name="Google Shape;5945;p76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6" name="Google Shape;5946;p76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947" name="Google Shape;5947;p76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76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76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0" name="Google Shape;5950;p76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951" name="Google Shape;5951;p76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76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76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76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5" name="Google Shape;5955;p76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956" name="Google Shape;5956;p76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76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76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76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76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1" name="Google Shape;5961;p76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962" name="Google Shape;5962;p76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76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76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5" name="Google Shape;5965;p76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966" name="Google Shape;5966;p76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76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76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76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76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76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76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76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76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76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6" name="Google Shape;5976;p76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977" name="Google Shape;5977;p76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76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76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76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1" name="Google Shape;5981;p76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982" name="Google Shape;5982;p76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76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76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76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76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7" name="Google Shape;5987;p76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988" name="Google Shape;5988;p76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76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76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76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2" name="Google Shape;5992;p76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993" name="Google Shape;5993;p76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76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5" name="Google Shape;5995;p76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5996" name="Google Shape;5996;p76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76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76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76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76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1" name="Google Shape;6001;p76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002" name="Google Shape;6002;p76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76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76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76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76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76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76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76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76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76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2" name="Google Shape;6012;p76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013" name="Google Shape;6013;p76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76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5" name="Google Shape;6015;p76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016" name="Google Shape;6016;p76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76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76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9" name="Google Shape;6019;p76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020" name="Google Shape;6020;p76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76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76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76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76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76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76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76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76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9" name="Google Shape;6029;p76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030" name="Google Shape;6030;p76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76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76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3" name="Google Shape;6033;p76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034" name="Google Shape;6034;p76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76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76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76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8" name="Google Shape;6038;p76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039" name="Google Shape;6039;p76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76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76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76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76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4" name="Google Shape;6044;p76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045" name="Google Shape;6045;p76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76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76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76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76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0" name="Google Shape;6050;p76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051" name="Google Shape;6051;p76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76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3" name="Google Shape;6053;p76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054" name="Google Shape;6054;p76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76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76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76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76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9" name="Google Shape;6059;p76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060" name="Google Shape;6060;p76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76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76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76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76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76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76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76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76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9" name="Google Shape;6069;p76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070" name="Google Shape;6070;p76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76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76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76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76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76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76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76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76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76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76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1" name="Google Shape;6081;p76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082" name="Google Shape;6082;p76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76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76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76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6" name="Google Shape;6086;p76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087" name="Google Shape;6087;p76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76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76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76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76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76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3" name="Google Shape;6093;p76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094" name="Google Shape;6094;p76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76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76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76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76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76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0" name="Google Shape;6100;p76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101" name="Google Shape;6101;p76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76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76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76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76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76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76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76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9" name="Google Shape;6109;p76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110" name="Google Shape;6110;p76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76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76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76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76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76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6" name="Google Shape;6116;p76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117" name="Google Shape;6117;p76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76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76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76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1" name="Google Shape;6121;p76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122" name="Google Shape;6122;p76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76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76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76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76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76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76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76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76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76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2" name="Google Shape;6132;p76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133" name="Google Shape;6133;p76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76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76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76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76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76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9" name="Google Shape;6139;p76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140" name="Google Shape;6140;p76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76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76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76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76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76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76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7" name="Google Shape;6147;p76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148" name="Google Shape;6148;p76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76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76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76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76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76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76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76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76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76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76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9" name="Google Shape;6159;p76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160" name="Google Shape;6160;p76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76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76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76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76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76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76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7" name="Google Shape;6167;p76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168" name="Google Shape;6168;p76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76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76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76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76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76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76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76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76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76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76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76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76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1" name="Google Shape;6181;p76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182" name="Google Shape;6182;p76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76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76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76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76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7" name="Google Shape;6187;p76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188" name="Google Shape;6188;p76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76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76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76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76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3" name="Google Shape;6193;p76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194" name="Google Shape;6194;p76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76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76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7" name="Google Shape;6197;p76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198" name="Google Shape;6198;p76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76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0" name="Google Shape;6200;p76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201" name="Google Shape;6201;p76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76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76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76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76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76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76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208" name="Google Shape;6208;p76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76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76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1" name="Google Shape;6211;p76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212" name="Google Shape;6212;p76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76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76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76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6" name="Google Shape;6216;p76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217" name="Google Shape;6217;p76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76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76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76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76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76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76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76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76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76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7" name="Google Shape;6227;p76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228" name="Google Shape;6228;p76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76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76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76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76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76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4" name="Google Shape;6234;p76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235" name="Google Shape;6235;p76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76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76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76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76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76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1" name="Google Shape;6241;p76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242" name="Google Shape;6242;p76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76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76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76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76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76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8" name="Google Shape;6248;p76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6249" name="Google Shape;6249;p76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76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76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76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3" name="Google Shape;6253;p76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6254" name="Google Shape;6254;p76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76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76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7" name="Google Shape;6257;p76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6258" name="Google Shape;6258;p76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76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76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76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76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76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4" name="Google Shape;6264;p76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6265" name="Google Shape;6265;p76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76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76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76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9" name="Google Shape;6269;p76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270" name="Google Shape;6270;p76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76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76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3" name="Google Shape;6273;p76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274" name="Google Shape;6274;p76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76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76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277" name="Google Shape;6277;p76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278" name="Google Shape;6278;p76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279" name="Google Shape;6279;p76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76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76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76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76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8" name="Google Shape;6288;p7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289" name="Google Shape;6289;p77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0" name="Google Shape;6290;p77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1" name="Google Shape;6291;p77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2" name="Google Shape;6292;p77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293" name="Google Shape;6293;p77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77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77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77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7" name="Google Shape;6297;p77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298" name="Google Shape;6298;p77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77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0" name="Google Shape;6300;p77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1" name="Google Shape;6301;p77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2" name="Google Shape;6302;p77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3" name="Google Shape;6303;p77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4" name="Google Shape;6304;p77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5" name="Google Shape;6305;p77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6" name="Google Shape;6306;p77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307" name="Google Shape;6307;p77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77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77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0" name="Google Shape;6310;p77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311" name="Google Shape;6311;p77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77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3" name="Google Shape;6313;p77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314" name="Google Shape;6314;p77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77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77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77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77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9" name="Google Shape;6319;p77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0" name="Google Shape;6320;p77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1" name="Google Shape;6321;p77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2" name="Google Shape;6322;p77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3" name="Google Shape;6323;p77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24" name="Google Shape;6324;p77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325" name="Google Shape;6325;p77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77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27" name="Google Shape;6327;p77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8" name="Google Shape;6328;p77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29" name="Google Shape;6329;p77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330" name="Google Shape;6330;p77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77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77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77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4" name="Google Shape;6334;p77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5" name="Google Shape;6335;p77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6" name="Google Shape;6336;p77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7" name="Google Shape;6337;p77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8" name="Google Shape;6338;p77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9" name="Google Shape;6339;p77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40" name="Google Shape;6340;p77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341" name="Google Shape;6341;p77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77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3" name="Google Shape;6343;p77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344" name="Google Shape;6344;p77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77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6" name="Google Shape;6346;p77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347" name="Google Shape;6347;p77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77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49" name="Google Shape;6349;p77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0" name="Google Shape;6350;p77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351" name="Google Shape;6351;p77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77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3" name="Google Shape;6353;p77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4" name="Google Shape;6354;p77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355" name="Google Shape;6355;p77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77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77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77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9" name="Google Shape;6359;p77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360" name="Google Shape;6360;p77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77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77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77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4" name="Google Shape;6364;p77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365" name="Google Shape;6365;p77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77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7" name="Google Shape;6367;p77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368" name="Google Shape;6368;p77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77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0" name="Google Shape;6370;p77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1" name="Google Shape;6371;p77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2" name="Google Shape;6372;p77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373" name="Google Shape;6373;p77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77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77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77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77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8" name="Google Shape;6378;p77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9" name="Google Shape;6379;p77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380" name="Google Shape;6380;p77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77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2" name="Google Shape;6382;p77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383" name="Google Shape;6383;p77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77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77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6" name="Google Shape;6386;p77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387" name="Google Shape;6387;p77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77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9" name="Google Shape;6389;p77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390" name="Google Shape;6390;p77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77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2" name="Google Shape;6392;p77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3" name="Google Shape;6393;p77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394" name="Google Shape;6394;p77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77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77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7" name="Google Shape;6397;p77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398" name="Google Shape;6398;p77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77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77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77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77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3" name="Google Shape;6403;p77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4" name="Google Shape;6404;p77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5" name="Google Shape;6405;p77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406" name="Google Shape;6406;p77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77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77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9" name="Google Shape;6409;p77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410" name="Google Shape;6410;p77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77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77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3" name="Google Shape;6413;p77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414" name="Google Shape;6414;p77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77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77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7" name="Google Shape;6417;p77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418" name="Google Shape;6418;p77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77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77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77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2" name="Google Shape;6422;p77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423" name="Google Shape;6423;p77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77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77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6" name="Google Shape;6426;p77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7" name="Google Shape;6427;p77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428" name="Google Shape;6428;p77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77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0" name="Google Shape;6430;p77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431" name="Google Shape;6431;p77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77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3" name="Google Shape;6433;p77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4" name="Google Shape;6434;p77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5" name="Google Shape;6435;p77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436" name="Google Shape;6436;p77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77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77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77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0" name="Google Shape;6440;p77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441" name="Google Shape;6441;p77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77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3" name="Google Shape;6443;p77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4" name="Google Shape;6444;p77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445" name="Google Shape;6445;p77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77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77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77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77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77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1" name="Google Shape;6451;p77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452" name="Google Shape;6452;p77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77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77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77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77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77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77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9" name="Google Shape;6459;p77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460" name="Google Shape;6460;p77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77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2" name="Google Shape;6462;p77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463" name="Google Shape;6463;p77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77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77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77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7" name="Google Shape;6467;p77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468" name="Google Shape;6468;p77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77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77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1" name="Google Shape;6471;p77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2" name="Google Shape;6472;p77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473" name="Google Shape;6473;p77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77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5" name="Google Shape;6475;p77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6" name="Google Shape;6476;p77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7" name="Google Shape;6477;p77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478" name="Google Shape;6478;p77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77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0" name="Google Shape;6480;p77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481" name="Google Shape;6481;p77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77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77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77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5" name="Google Shape;6485;p77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486" name="Google Shape;6486;p77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77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77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9" name="Google Shape;6489;p77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90" name="Google Shape;6490;p77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491" name="Google Shape;6491;p77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77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77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4" name="Google Shape;6494;p77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495" name="Google Shape;6495;p77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77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77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77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9" name="Google Shape;6499;p77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500" name="Google Shape;6500;p77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77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2" name="Google Shape;6502;p77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503" name="Google Shape;6503;p77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77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5" name="Google Shape;6505;p77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506" name="Google Shape;6506;p77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77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77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77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77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1" name="Google Shape;6511;p77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512" name="Google Shape;6512;p77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77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77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77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6" name="Google Shape;6516;p77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7" name="Google Shape;6517;p77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8" name="Google Shape;6518;p77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519" name="Google Shape;6519;p77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77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1" name="Google Shape;6521;p77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522" name="Google Shape;6522;p77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77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4" name="Google Shape;6524;p77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525" name="Google Shape;6525;p77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77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7" name="Google Shape;6527;p77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528" name="Google Shape;6528;p77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77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77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77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77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77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77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77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6" name="Google Shape;6536;p77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537" name="Google Shape;6537;p77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77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9" name="Google Shape;6539;p77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0" name="Google Shape;6540;p77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541" name="Google Shape;6541;p77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77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3" name="Google Shape;6543;p77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544" name="Google Shape;6544;p77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77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6" name="Google Shape;6546;p77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547" name="Google Shape;6547;p77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77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77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0" name="Google Shape;6550;p77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551" name="Google Shape;6551;p77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77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3" name="Google Shape;6553;p77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4" name="Google Shape;6554;p77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555" name="Google Shape;6555;p77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77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77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77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559" name="Google Shape;6559;p77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77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1" name="Google Shape;6561;p77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562" name="Google Shape;6562;p77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77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4" name="Google Shape;6564;p77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565" name="Google Shape;6565;p77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77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77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8" name="Google Shape;6568;p77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3" name="Google Shape;6573;p7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74" name="Google Shape;6574;p78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575" name="Google Shape;6575;p78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78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7" name="Google Shape;6577;p78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578" name="Google Shape;6578;p78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78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78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1" name="Google Shape;6581;p78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582" name="Google Shape;6582;p78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78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78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78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78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7" name="Google Shape;6587;p78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588" name="Google Shape;6588;p78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78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78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78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2" name="Google Shape;6592;p78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3" name="Google Shape;6593;p78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594" name="Google Shape;6594;p78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78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78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7" name="Google Shape;6597;p78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598" name="Google Shape;6598;p78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78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78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1" name="Google Shape;6601;p78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602" name="Google Shape;6602;p78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78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4" name="Google Shape;6604;p78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5" name="Google Shape;6605;p78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606" name="Google Shape;6606;p78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78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78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9" name="Google Shape;6609;p78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0" name="Google Shape;6610;p78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611" name="Google Shape;6611;p78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78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78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78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5" name="Google Shape;6615;p78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616" name="Google Shape;6616;p78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78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78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78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0" name="Google Shape;6620;p78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621" name="Google Shape;6621;p78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78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78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4" name="Google Shape;6624;p78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625" name="Google Shape;6625;p78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78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7" name="Google Shape;6627;p78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628" name="Google Shape;6628;p78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78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0" name="Google Shape;6630;p78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1" name="Google Shape;6631;p78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632" name="Google Shape;6632;p78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78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4" name="Google Shape;6634;p78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5" name="Google Shape;6635;p78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636" name="Google Shape;6636;p78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78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78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9" name="Google Shape;6639;p78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640" name="Google Shape;6640;p78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78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78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78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4" name="Google Shape;6644;p78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645" name="Google Shape;6645;p78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78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78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78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9" name="Google Shape;6649;p78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0" name="Google Shape;6650;p78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651" name="Google Shape;6651;p78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78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78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4" name="Google Shape;6654;p78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5" name="Google Shape;6655;p78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656" name="Google Shape;6656;p78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78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78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78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78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78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78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78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78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78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78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7" name="Google Shape;6667;p78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668" name="Google Shape;6668;p78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78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78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1" name="Google Shape;6671;p78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2" name="Google Shape;6672;p78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3" name="Google Shape;6673;p78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674" name="Google Shape;6674;p78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78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78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7" name="Google Shape;6677;p78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678" name="Google Shape;6678;p78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78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78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1" name="Google Shape;6681;p78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682" name="Google Shape;6682;p78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78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78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5" name="Google Shape;6685;p78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686" name="Google Shape;6686;p78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78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8" name="Google Shape;6688;p78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9" name="Google Shape;6689;p78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0" name="Google Shape;6690;p78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691" name="Google Shape;6691;p78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78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78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78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78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78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78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78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78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78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78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2" name="Google Shape;6702;p78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703" name="Google Shape;6703;p78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78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78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6" name="Google Shape;6706;p78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707" name="Google Shape;6707;p78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78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78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78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1" name="Google Shape;6711;p78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2" name="Google Shape;6712;p78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713" name="Google Shape;6713;p78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78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5" name="Google Shape;6715;p78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716" name="Google Shape;6716;p78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78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78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78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78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1" name="Google Shape;6721;p78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722" name="Google Shape;6722;p78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78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78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78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6" name="Google Shape;6726;p78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7" name="Google Shape;6727;p78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8" name="Google Shape;6728;p78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9" name="Google Shape;6729;p78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730" name="Google Shape;6730;p78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78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2" name="Google Shape;6732;p78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733" name="Google Shape;6733;p78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78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78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78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7" name="Google Shape;6737;p78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738" name="Google Shape;6738;p78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78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78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1" name="Google Shape;6741;p78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742" name="Google Shape;6742;p78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78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78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5" name="Google Shape;6745;p78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746" name="Google Shape;6746;p78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78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78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78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78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78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78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3" name="Google Shape;6753;p78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754" name="Google Shape;6754;p78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78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78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78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78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78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78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1" name="Google Shape;6761;p78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2" name="Google Shape;6762;p78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763" name="Google Shape;6763;p78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78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78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78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78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8" name="Google Shape;6768;p78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769" name="Google Shape;6769;p78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78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78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78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78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78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775" name="Google Shape;6775;p78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78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78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78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779" name="Google Shape;6779;p78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78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78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78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3" name="Google Shape;6783;p78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78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5" name="Google Shape;6785;p78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786" name="Google Shape;6786;p78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78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78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78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78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1" name="Google Shape;6791;p78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792" name="Google Shape;6792;p78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78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78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78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78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78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78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9" name="Google Shape;6799;p78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800" name="Google Shape;6800;p78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78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78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3" name="Google Shape;6803;p78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804" name="Google Shape;6804;p78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78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78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78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78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78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78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78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2" name="Google Shape;6812;p78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813" name="Google Shape;6813;p78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78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78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78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78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78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78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0" name="Google Shape;6820;p78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821" name="Google Shape;6821;p78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78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3" name="Google Shape;6823;p78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824" name="Google Shape;6824;p78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78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78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78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78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78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78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78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78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78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4" name="Google Shape;6834;p78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835" name="Google Shape;6835;p78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78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78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78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9" name="Google Shape;6839;p78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840" name="Google Shape;6840;p78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78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78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78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78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78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78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7" name="Google Shape;6847;p78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848" name="Google Shape;6848;p78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78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78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1" name="Google Shape;6851;p78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852" name="Google Shape;6852;p78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78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78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78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78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78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8" name="Google Shape;6858;p78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859" name="Google Shape;6859;p78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78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78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78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3" name="Google Shape;6863;p78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864" name="Google Shape;6864;p78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78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6" name="Google Shape;6866;p78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867" name="Google Shape;6867;p78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78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9" name="Google Shape;6869;p78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870" name="Google Shape;6870;p78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78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78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78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78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78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78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7" name="Google Shape;6877;p78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878" name="Google Shape;6878;p78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78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78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78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78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3" name="Google Shape;6883;p78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884" name="Google Shape;6884;p78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78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78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78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8" name="Google Shape;6888;p78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889" name="Google Shape;6889;p78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78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78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78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3" name="Google Shape;6893;p78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894" name="Google Shape;6894;p78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78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78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78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8" name="Google Shape;6898;p78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899" name="Google Shape;6899;p78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78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1" name="Google Shape;6901;p78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902" name="Google Shape;6902;p78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78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78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78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78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7" name="Google Shape;6907;p78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908" name="Google Shape;6908;p78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78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78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78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78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78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78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5" name="Google Shape;6915;p78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916" name="Google Shape;6916;p78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78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78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9" name="Google Shape;6919;p78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0" name="Google Shape;6920;p78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921" name="Google Shape;6921;p78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78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78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78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78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6" name="Google Shape;6926;p78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927" name="Google Shape;6927;p78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78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78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78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78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2" name="Google Shape;6932;p78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933" name="Google Shape;6933;p78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78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78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78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78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78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78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78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78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78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943" name="Google Shape;6943;p78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78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78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78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78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78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78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78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1" name="Google Shape;6951;p78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952" name="Google Shape;6952;p78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78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78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78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6" name="Google Shape;6956;p78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957" name="Google Shape;6957;p78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78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9" name="Google Shape;6959;p78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960" name="Google Shape;6960;p78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78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78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78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78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78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78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967" name="Google Shape;6967;p78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78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78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78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78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972" name="Google Shape;6972;p78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78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78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5" name="Google Shape;6975;p78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976" name="Google Shape;6976;p78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78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78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78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78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78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78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3" name="Google Shape;6983;p78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984" name="Google Shape;6984;p78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78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6" name="Google Shape;6986;p78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987" name="Google Shape;6987;p78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78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9" name="Google Shape;6989;p78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990" name="Google Shape;6990;p78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78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78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993" name="Google Shape;6993;p78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78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78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78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78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78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78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0" name="Google Shape;7000;p78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001" name="Google Shape;7001;p78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78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3" name="Google Shape;7003;p78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004" name="Google Shape;7004;p78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78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06" name="Google Shape;7006;p78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07" name="Google Shape;7007;p78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008" name="Google Shape;7008;p78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78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78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5" name="Google Shape;7015;p7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16" name="Google Shape;7016;p79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7" name="Google Shape;7017;p79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018" name="Google Shape;7018;p79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79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0" name="Google Shape;7020;p79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021" name="Google Shape;7021;p79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79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79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4" name="Google Shape;7024;p79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025" name="Google Shape;7025;p79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79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79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79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79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0" name="Google Shape;7030;p79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031" name="Google Shape;7031;p79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79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79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79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79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6" name="Google Shape;7036;p79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037" name="Google Shape;7037;p79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79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79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79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79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79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79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79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79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79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79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79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9" name="Google Shape;7049;p79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050" name="Google Shape;7050;p79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79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2" name="Google Shape;7052;p79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053" name="Google Shape;7053;p79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79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79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79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7" name="Google Shape;7057;p79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58" name="Google Shape;7058;p79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059" name="Google Shape;7059;p79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79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79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79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79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79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5" name="Google Shape;7065;p79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6" name="Google Shape;7066;p79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67" name="Google Shape;7067;p79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068" name="Google Shape;7068;p79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79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79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79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79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3" name="Google Shape;7073;p79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074" name="Google Shape;7074;p79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79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79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79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79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79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79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79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2" name="Google Shape;7082;p79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083" name="Google Shape;7083;p79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79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5" name="Google Shape;7085;p79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086" name="Google Shape;7086;p79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79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79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9" name="Google Shape;7089;p79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090" name="Google Shape;7090;p79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79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2" name="Google Shape;7092;p79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093" name="Google Shape;7093;p79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79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79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79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79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79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79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0" name="Google Shape;7100;p79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101" name="Google Shape;7101;p79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79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3" name="Google Shape;7103;p79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104" name="Google Shape;7104;p79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79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79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7" name="Google Shape;7107;p79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108" name="Google Shape;7108;p79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79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0" name="Google Shape;7110;p79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111" name="Google Shape;7111;p79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79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79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4" name="Google Shape;7114;p79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5" name="Google Shape;7115;p79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6" name="Google Shape;7116;p79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117" name="Google Shape;7117;p79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79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79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79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79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79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3" name="Google Shape;7123;p79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4" name="Google Shape;7124;p79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125" name="Google Shape;7125;p79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79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79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8" name="Google Shape;7128;p79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129" name="Google Shape;7129;p79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79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1" name="Google Shape;7131;p79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2" name="Google Shape;7132;p79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133" name="Google Shape;7133;p79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79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79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6" name="Google Shape;7136;p79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137" name="Google Shape;7137;p79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79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9" name="Google Shape;7139;p79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0" name="Google Shape;7140;p79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1" name="Google Shape;7141;p79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2" name="Google Shape;7142;p79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143" name="Google Shape;7143;p79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79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5" name="Google Shape;7145;p79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6" name="Google Shape;7146;p79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147" name="Google Shape;7147;p79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79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9" name="Google Shape;7149;p79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0" name="Google Shape;7150;p79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1" name="Google Shape;7151;p79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2" name="Google Shape;7152;p79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153" name="Google Shape;7153;p79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79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79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6" name="Google Shape;7156;p79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157" name="Google Shape;7157;p79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79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9" name="Google Shape;7159;p79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160" name="Google Shape;7160;p79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79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2" name="Google Shape;7162;p79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63" name="Google Shape;7163;p79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164" name="Google Shape;7164;p79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79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79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79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79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79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79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79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79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3" name="Google Shape;7173;p79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4" name="Google Shape;7174;p79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175" name="Google Shape;7175;p79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79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79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79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9" name="Google Shape;7179;p79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180" name="Google Shape;7180;p79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79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2" name="Google Shape;7182;p79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183" name="Google Shape;7183;p79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79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5" name="Google Shape;7185;p79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86" name="Google Shape;7186;p79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187" name="Google Shape;7187;p79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79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79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0" name="Google Shape;7190;p79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191" name="Google Shape;7191;p79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79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79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79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79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79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7" name="Google Shape;7197;p79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198" name="Google Shape;7198;p79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79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0" name="Google Shape;7200;p79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201" name="Google Shape;7201;p79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79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3" name="Google Shape;7203;p79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204" name="Google Shape;7204;p79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79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79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79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79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9" name="Google Shape;7209;p79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210" name="Google Shape;7210;p79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79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79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79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4" name="Google Shape;7214;p79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5" name="Google Shape;7215;p79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216" name="Google Shape;7216;p79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79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79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79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0" name="Google Shape;7220;p79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221" name="Google Shape;7221;p79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79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79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4" name="Google Shape;7224;p79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225" name="Google Shape;7225;p79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79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79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8" name="Google Shape;7228;p79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229" name="Google Shape;7229;p79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79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79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79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79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79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79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79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79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38" name="Google Shape;7238;p79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9" name="Google Shape;7239;p79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240" name="Google Shape;7240;p79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79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9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3" name="Google Shape;7243;p79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7244" name="Google Shape;7244;p79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79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6" name="Google Shape;7246;p79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7247" name="Google Shape;7247;p79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79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9" name="Google Shape;7249;p79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50" name="Google Shape;7250;p79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7251" name="Google Shape;7251;p79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79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3" name="Google Shape;7253;p79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7254" name="Google Shape;7254;p79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79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6" name="Google Shape;7256;p79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7257" name="Google Shape;7257;p79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79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9" name="Google Shape;7259;p79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7260" name="Google Shape;7260;p79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79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2" name="Google Shape;7262;p79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7263" name="Google Shape;7263;p79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79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79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79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7" name="Google Shape;7267;p79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268" name="Google Shape;7268;p79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79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0" name="Google Shape;7270;p79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271" name="Google Shape;7271;p79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79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3" name="Google Shape;7273;p79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274" name="Google Shape;7274;p79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79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79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79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79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9" name="Google Shape;7279;p79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280" name="Google Shape;7280;p79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79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79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79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79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79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79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79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8" name="Google Shape;7288;p79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289" name="Google Shape;7289;p79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79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9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79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293" name="Google Shape;7293;p79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79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79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79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7" name="Google Shape;7297;p79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298" name="Google Shape;7298;p79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79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0" name="Google Shape;7300;p79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1" name="Google Shape;7301;p79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302" name="Google Shape;7302;p79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79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79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79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6" name="Google Shape;7306;p79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307" name="Google Shape;7307;p79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79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79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9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1" name="Google Shape;7311;p79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312" name="Google Shape;7312;p79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79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79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5" name="Google Shape;7315;p79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316" name="Google Shape;7316;p79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79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8" name="Google Shape;7318;p79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319" name="Google Shape;7319;p79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79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79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2" name="Google Shape;7322;p79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323" name="Google Shape;7323;p79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79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5" name="Google Shape;7325;p79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326" name="Google Shape;7326;p79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79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8" name="Google Shape;7328;p79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329" name="Google Shape;7329;p79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79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79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79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3" name="Google Shape;7333;p79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34" name="Google Shape;7334;p79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335" name="Google Shape;7335;p79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79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9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8" name="Google Shape;7338;p79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39" name="Google Shape;7339;p79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340" name="Google Shape;7340;p79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79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79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43" name="Google Shape;7343;p79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44" name="Google Shape;7344;p79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345" name="Google Shape;7345;p79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79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9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8" name="Google Shape;7348;p79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349" name="Google Shape;7349;p79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79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79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2" name="Google Shape;7352;p79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353" name="Google Shape;7353;p79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79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79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79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9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8" name="Google Shape;7358;p79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9" name="Google Shape;7359;p79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360" name="Google Shape;7360;p79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79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79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3" name="Google Shape;7363;p79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4" name="Google Shape;7364;p79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365" name="Google Shape;7365;p79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79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79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9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79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79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9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79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79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79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9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6" name="Google Shape;7376;p79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1" name="Google Shape;7381;p8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382" name="Google Shape;7382;p80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3" name="Google Shape;7383;p80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384" name="Google Shape;7384;p80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80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80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7" name="Google Shape;7387;p80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388" name="Google Shape;7388;p80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80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80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80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80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80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80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80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80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80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80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80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0" name="Google Shape;7400;p80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1" name="Google Shape;7401;p80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2" name="Google Shape;7402;p80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3" name="Google Shape;7403;p80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404" name="Google Shape;7404;p80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80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80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80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8" name="Google Shape;7408;p80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9" name="Google Shape;7409;p80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410" name="Google Shape;7410;p80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80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80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80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80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5" name="Google Shape;7415;p80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6" name="Google Shape;7416;p80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7" name="Google Shape;7417;p80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8" name="Google Shape;7418;p80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419" name="Google Shape;7419;p80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80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1" name="Google Shape;7421;p80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422" name="Google Shape;7422;p80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80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80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80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6" name="Google Shape;7426;p80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7" name="Google Shape;7427;p80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8" name="Google Shape;7428;p80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429" name="Google Shape;7429;p80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80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80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2" name="Google Shape;7432;p80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3" name="Google Shape;7433;p80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434" name="Google Shape;7434;p80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80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80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7" name="Google Shape;7437;p80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8" name="Google Shape;7438;p80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9" name="Google Shape;7439;p80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440" name="Google Shape;7440;p80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80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2" name="Google Shape;7442;p80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443" name="Google Shape;7443;p80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80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5" name="Google Shape;7445;p80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446" name="Google Shape;7446;p80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80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8" name="Google Shape;7448;p80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449" name="Google Shape;7449;p80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80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80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80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80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80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80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80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80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8" name="Google Shape;7458;p80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459" name="Google Shape;7459;p80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80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80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2" name="Google Shape;7462;p80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463" name="Google Shape;7463;p80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80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80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80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80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80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80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80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1" name="Google Shape;7471;p80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472" name="Google Shape;7472;p80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80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80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80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80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80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80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9" name="Google Shape;7479;p80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480" name="Google Shape;7480;p80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80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2" name="Google Shape;7482;p80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3" name="Google Shape;7483;p80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484" name="Google Shape;7484;p80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80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80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80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80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80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80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1" name="Google Shape;7491;p80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492" name="Google Shape;7492;p80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80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80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5" name="Google Shape;7495;p80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496" name="Google Shape;7496;p80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80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80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9" name="Google Shape;7499;p80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0" name="Google Shape;7500;p80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501" name="Google Shape;7501;p80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80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80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4" name="Google Shape;7504;p80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505" name="Google Shape;7505;p80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80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80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8" name="Google Shape;7508;p80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9" name="Google Shape;7509;p80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0" name="Google Shape;7510;p80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511" name="Google Shape;7511;p80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80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80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80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80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6" name="Google Shape;7516;p80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517" name="Google Shape;7517;p80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80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80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80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80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80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3" name="Google Shape;7523;p80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524" name="Google Shape;7524;p80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80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80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7" name="Google Shape;7527;p80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528" name="Google Shape;7528;p80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80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0" name="Google Shape;7530;p80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531" name="Google Shape;7531;p80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80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80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4" name="Google Shape;7534;p80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535" name="Google Shape;7535;p80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80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80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80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80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0" name="Google Shape;7540;p80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1" name="Google Shape;7541;p80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2" name="Google Shape;7542;p80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3" name="Google Shape;7543;p80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44" name="Google Shape;7544;p80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545" name="Google Shape;7545;p80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80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80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80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9" name="Google Shape;7549;p80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550" name="Google Shape;7550;p80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80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80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80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80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80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80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80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80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80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80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80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2" name="Google Shape;7562;p80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563" name="Google Shape;7563;p80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80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80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80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80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80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80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80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80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2" name="Google Shape;7572;p80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573" name="Google Shape;7573;p80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80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80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6" name="Google Shape;7576;p80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577" name="Google Shape;7577;p80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80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80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80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80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80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3" name="Google Shape;7583;p80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584" name="Google Shape;7584;p80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80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80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80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80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9" name="Google Shape;7589;p80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590" name="Google Shape;7590;p80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80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80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80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80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80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80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7" name="Google Shape;7597;p80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598" name="Google Shape;7598;p80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80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80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80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80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80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4" name="Google Shape;7604;p80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605" name="Google Shape;7605;p80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80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80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80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80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80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80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80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80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4" name="Google Shape;7614;p80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615" name="Google Shape;7615;p80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80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80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8" name="Google Shape;7618;p80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619" name="Google Shape;7619;p80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80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80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80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3" name="Google Shape;7623;p80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624" name="Google Shape;7624;p80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80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80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627" name="Google Shape;7627;p80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80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80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80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1" name="Google Shape;7631;p80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632" name="Google Shape;7632;p80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80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80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80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6" name="Google Shape;7636;p80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637" name="Google Shape;7637;p80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80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80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80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80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80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80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80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80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6" name="Google Shape;7646;p80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647" name="Google Shape;7647;p80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80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9" name="Google Shape;7649;p80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650" name="Google Shape;7650;p80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80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80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80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80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80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80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7" name="Google Shape;7657;p80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658" name="Google Shape;7658;p80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80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80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80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80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80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80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80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80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80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80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80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80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80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80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80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80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5" name="Google Shape;7675;p80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676" name="Google Shape;7676;p80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80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80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80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80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80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2" name="Google Shape;7682;p80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683" name="Google Shape;7683;p80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80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5" name="Google Shape;7685;p80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686" name="Google Shape;7686;p80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80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80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80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80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80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80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3" name="Google Shape;7693;p80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694" name="Google Shape;7694;p80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80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80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80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80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80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0" name="Google Shape;7700;p80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701" name="Google Shape;7701;p80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80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80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80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80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6" name="Google Shape;7706;p80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707" name="Google Shape;7707;p80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80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80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80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80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80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80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4" name="Google Shape;7714;p80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715" name="Google Shape;7715;p80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80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80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80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9" name="Google Shape;7719;p80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720" name="Google Shape;7720;p80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80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80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3" name="Google Shape;7723;p80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724" name="Google Shape;7724;p80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80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80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7" name="Google Shape;7727;p80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728" name="Google Shape;7728;p80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80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80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80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80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80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80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80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80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7" name="Google Shape;7737;p80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38" name="Google Shape;7738;p80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739" name="Google Shape;7739;p80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80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80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80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80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80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80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6" name="Google Shape;7746;p80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747" name="Google Shape;7747;p80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80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80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80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80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80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3" name="Google Shape;7753;p80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754" name="Google Shape;7754;p80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80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80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80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80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80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80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80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2" name="Google Shape;7762;p80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763" name="Google Shape;7763;p80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80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80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80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80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8" name="Google Shape;7768;p80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769" name="Google Shape;7769;p80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80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80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80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80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80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5" name="Google Shape;7775;p80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776" name="Google Shape;7776;p80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80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80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9" name="Google Shape;7779;p80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780" name="Google Shape;7780;p80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80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80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80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80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80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80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7" name="Google Shape;7787;p80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788" name="Google Shape;7788;p80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80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80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80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80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80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80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5" name="Google Shape;7795;p80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796" name="Google Shape;7796;p80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80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80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80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80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80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80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3" name="Google Shape;7803;p80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804" name="Google Shape;7804;p80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80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80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80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80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9" name="Google Shape;7809;p80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810" name="Google Shape;7810;p80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80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80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3" name="Google Shape;7813;p80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814" name="Google Shape;7814;p80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80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80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80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80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9" name="Google Shape;7819;p80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820" name="Google Shape;7820;p80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80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80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80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80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80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6" name="Google Shape;7826;p80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827" name="Google Shape;7827;p80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80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80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80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80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80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80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4" name="Google Shape;7834;p80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835" name="Google Shape;7835;p80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80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80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80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9" name="Google Shape;7839;p80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840" name="Google Shape;7840;p80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80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80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80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80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80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80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7" name="Google Shape;7847;p80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848" name="Google Shape;7848;p80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80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80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80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2" name="Google Shape;7852;p80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3" name="Google Shape;7853;p80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854" name="Google Shape;7854;p80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80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80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80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8" name="Google Shape;7858;p80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9" name="Google Shape;7859;p80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860" name="Google Shape;7860;p80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80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80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63" name="Google Shape;7863;p80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864" name="Google Shape;7864;p80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80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7866" name="Google Shape;7866;p80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867" name="Google Shape;7867;p80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80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80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80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80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80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80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4" name="Google Shape;7874;p80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875" name="Google Shape;7875;p80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80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80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80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80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880" name="Google Shape;7880;p80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" name="Google Shape;7885;p8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886" name="Google Shape;7886;p81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887" name="Google Shape;7887;p81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81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81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81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81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2" name="Google Shape;7892;p81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3" name="Google Shape;7893;p81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4" name="Google Shape;7894;p81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895" name="Google Shape;7895;p81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81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81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8" name="Google Shape;7898;p81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899" name="Google Shape;7899;p81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81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1" name="Google Shape;7901;p81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902" name="Google Shape;7902;p81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81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81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81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6" name="Google Shape;7906;p81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7" name="Google Shape;7907;p81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908" name="Google Shape;7908;p81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81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0" name="Google Shape;7910;p81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1" name="Google Shape;7911;p81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912" name="Google Shape;7912;p81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81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4" name="Google Shape;7914;p81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915" name="Google Shape;7915;p81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81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81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81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81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81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81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81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3" name="Google Shape;7923;p81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924" name="Google Shape;7924;p81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81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6" name="Google Shape;7926;p81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927" name="Google Shape;7927;p81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81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81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0" name="Google Shape;7930;p81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1" name="Google Shape;7931;p81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32" name="Google Shape;7932;p81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933" name="Google Shape;7933;p81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81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5" name="Google Shape;7935;p81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936" name="Google Shape;7936;p81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81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81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81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81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81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42" name="Google Shape;7942;p81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3" name="Google Shape;7943;p81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944" name="Google Shape;7944;p81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81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81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81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8" name="Google Shape;7948;p81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949" name="Google Shape;7949;p81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81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81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2" name="Google Shape;7952;p81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53" name="Google Shape;7953;p81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954" name="Google Shape;7954;p81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81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81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81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81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81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81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81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62" name="Google Shape;7962;p81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63" name="Google Shape;7963;p81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964" name="Google Shape;7964;p81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81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81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81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68" name="Google Shape;7968;p81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9" name="Google Shape;7969;p81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0" name="Google Shape;7970;p81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971" name="Google Shape;7971;p81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81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3" name="Google Shape;7973;p81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974" name="Google Shape;7974;p81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81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81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77" name="Google Shape;7977;p81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8" name="Google Shape;7978;p81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979" name="Google Shape;7979;p81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81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81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2" name="Google Shape;7982;p81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983" name="Google Shape;7983;p81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81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81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81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81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81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9" name="Google Shape;7989;p81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990" name="Google Shape;7990;p81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81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81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81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4" name="Google Shape;7994;p81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7995" name="Google Shape;7995;p81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81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97" name="Google Shape;7997;p81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98" name="Google Shape;7998;p81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7999" name="Google Shape;7999;p81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81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81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81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81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81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5" name="Google Shape;8005;p81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006" name="Google Shape;8006;p81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81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8" name="Google Shape;8008;p81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009" name="Google Shape;8009;p81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81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1" name="Google Shape;8011;p81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2" name="Google Shape;8012;p81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3" name="Google Shape;8013;p81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014" name="Google Shape;8014;p81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81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6" name="Google Shape;8016;p81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017" name="Google Shape;8017;p81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81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81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81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81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81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3" name="Google Shape;8023;p81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4" name="Google Shape;8024;p81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025" name="Google Shape;8025;p81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81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81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8" name="Google Shape;8028;p81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029" name="Google Shape;8029;p81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81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81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81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81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81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81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6" name="Google Shape;8036;p81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037" name="Google Shape;8037;p81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81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81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81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81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81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3" name="Google Shape;8043;p81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044" name="Google Shape;8044;p81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81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81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81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81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81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0" name="Google Shape;8050;p81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051" name="Google Shape;8051;p81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81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81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4" name="Google Shape;8054;p81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055" name="Google Shape;8055;p81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81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81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81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81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0" name="Google Shape;8060;p81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061" name="Google Shape;8061;p81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81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81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81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81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81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7" name="Google Shape;8067;p81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068" name="Google Shape;8068;p81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81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81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81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81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3" name="Google Shape;8073;p81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074" name="Google Shape;8074;p81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81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81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81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81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81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81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81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81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81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4" name="Google Shape;8084;p81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085" name="Google Shape;8085;p81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81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81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81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81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81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81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81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81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81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81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6" name="Google Shape;8096;p81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097" name="Google Shape;8097;p81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81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81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81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81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2" name="Google Shape;8102;p81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3" name="Google Shape;8103;p81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104" name="Google Shape;8104;p81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81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81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81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81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81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81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81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81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81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81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5" name="Google Shape;8115;p81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116" name="Google Shape;8116;p81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81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81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81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81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81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81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81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4" name="Google Shape;8124;p81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125" name="Google Shape;8125;p81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81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81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8" name="Google Shape;8128;p81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129" name="Google Shape;8129;p81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81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81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2" name="Google Shape;8132;p81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133" name="Google Shape;8133;p81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81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81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81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81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81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9" name="Google Shape;8139;p81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140" name="Google Shape;8140;p81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81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81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81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81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81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6" name="Google Shape;8146;p81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147" name="Google Shape;8147;p81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81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81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81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1" name="Google Shape;8151;p81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152" name="Google Shape;8152;p81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81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81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5" name="Google Shape;8155;p81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156" name="Google Shape;8156;p81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81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81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81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0" name="Google Shape;8160;p81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161" name="Google Shape;8161;p81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81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81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81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81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81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81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8" name="Google Shape;8168;p81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169" name="Google Shape;8169;p81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81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81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81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81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81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5" name="Google Shape;8175;p81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176" name="Google Shape;8176;p81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81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81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81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81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1" name="Google Shape;8181;p81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182" name="Google Shape;8182;p81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81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81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81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81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81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81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81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81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1" name="Google Shape;8191;p81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192" name="Google Shape;8192;p81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81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81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81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81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81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81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81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81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1" name="Google Shape;8201;p81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202" name="Google Shape;8202;p81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81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81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81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81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81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81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9" name="Google Shape;8209;p81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210" name="Google Shape;8210;p81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81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81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81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81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81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6" name="Google Shape;8216;p81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217" name="Google Shape;8217;p81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81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81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81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81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81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81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81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81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6" name="Google Shape;8226;p81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227" name="Google Shape;8227;p81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81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81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81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81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81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3" name="Google Shape;8233;p81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234" name="Google Shape;8234;p81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81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81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81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8" name="Google Shape;8238;p81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239" name="Google Shape;8239;p81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81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81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81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81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81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81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81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81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81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49" name="Google Shape;8249;p81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0" name="Google Shape;8250;p81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8251" name="Google Shape;8251;p81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81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81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81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81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81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7" name="Google Shape;8257;p81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8258" name="Google Shape;8258;p81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81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0" name="Google Shape;8260;p81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8261" name="Google Shape;8261;p81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81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3" name="Google Shape;8263;p81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8264" name="Google Shape;8264;p81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81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81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81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81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81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0" name="Google Shape;8270;p81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271" name="Google Shape;8271;p81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81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81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4" name="Google Shape;8274;p81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275" name="Google Shape;8275;p81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81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1" name="Google Shape;8281;p8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282" name="Google Shape;8282;p82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83" name="Google Shape;8283;p82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284" name="Google Shape;8284;p82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82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86" name="Google Shape;8286;p82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87" name="Google Shape;8287;p82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288" name="Google Shape;8288;p82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82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0" name="Google Shape;8290;p82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91" name="Google Shape;8291;p82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292" name="Google Shape;8292;p82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82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4" name="Google Shape;8294;p82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295" name="Google Shape;8295;p82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82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82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8" name="Google Shape;8298;p82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299" name="Google Shape;8299;p82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82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82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82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82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4" name="Google Shape;8304;p82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305" name="Google Shape;8305;p82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82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82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82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82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82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82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82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3" name="Google Shape;8313;p82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4" name="Google Shape;8314;p82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5" name="Google Shape;8315;p82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6" name="Google Shape;8316;p82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317" name="Google Shape;8317;p82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82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82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82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1" name="Google Shape;8321;p82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322" name="Google Shape;8322;p82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82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4" name="Google Shape;8324;p82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325" name="Google Shape;8325;p82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82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7" name="Google Shape;8327;p82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328" name="Google Shape;8328;p82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82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82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82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82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3" name="Google Shape;8333;p82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334" name="Google Shape;8334;p82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82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82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7" name="Google Shape;8337;p82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338" name="Google Shape;8338;p82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82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82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82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82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82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82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5" name="Google Shape;8345;p82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346" name="Google Shape;8346;p82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82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82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9" name="Google Shape;8349;p82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350" name="Google Shape;8350;p82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82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82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82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82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82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82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82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8" name="Google Shape;8358;p82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359" name="Google Shape;8359;p82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82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82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82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82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82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82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82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82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8" name="Google Shape;8368;p82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369" name="Google Shape;8369;p82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82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1" name="Google Shape;8371;p82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372" name="Google Shape;8372;p82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82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82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5" name="Google Shape;8375;p82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376" name="Google Shape;8376;p82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82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82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79" name="Google Shape;8379;p82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0" name="Google Shape;8380;p82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381" name="Google Shape;8381;p82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82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82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82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82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82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82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8" name="Google Shape;8388;p82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9" name="Google Shape;8389;p82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390" name="Google Shape;8390;p82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82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2" name="Google Shape;8392;p82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393" name="Google Shape;8393;p82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82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5" name="Google Shape;8395;p82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396" name="Google Shape;8396;p82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82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82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82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0" name="Google Shape;8400;p82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401" name="Google Shape;8401;p82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82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3" name="Google Shape;8403;p82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404" name="Google Shape;8404;p82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82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6" name="Google Shape;8406;p82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407" name="Google Shape;8407;p82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82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9" name="Google Shape;8409;p82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410" name="Google Shape;8410;p82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82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2" name="Google Shape;8412;p82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3" name="Google Shape;8413;p82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14" name="Google Shape;8414;p82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415" name="Google Shape;8415;p82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82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7" name="Google Shape;8417;p82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418" name="Google Shape;8418;p82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82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82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1" name="Google Shape;8421;p82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422" name="Google Shape;8422;p82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82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82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25" name="Google Shape;8425;p82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6" name="Google Shape;8426;p82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27" name="Google Shape;8427;p82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428" name="Google Shape;8428;p82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82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82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82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82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82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82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5" name="Google Shape;8435;p82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436" name="Google Shape;8436;p82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82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82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82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0" name="Google Shape;8440;p82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441" name="Google Shape;8441;p82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82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82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82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5" name="Google Shape;8445;p82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446" name="Google Shape;8446;p82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82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82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82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50" name="Google Shape;8450;p82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51" name="Google Shape;8451;p82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452" name="Google Shape;8452;p82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82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82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82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82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82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8" name="Google Shape;8458;p82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459" name="Google Shape;8459;p82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82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82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2" name="Google Shape;8462;p82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463" name="Google Shape;8463;p82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82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5" name="Google Shape;8465;p82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466" name="Google Shape;8466;p82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82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82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82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82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1" name="Google Shape;8471;p82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472" name="Google Shape;8472;p82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82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82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82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82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82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82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82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82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82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82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82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4" name="Google Shape;8484;p82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85" name="Google Shape;8485;p82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486" name="Google Shape;8486;p82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82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82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9" name="Google Shape;8489;p82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490" name="Google Shape;8490;p82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82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82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82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82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82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6" name="Google Shape;8496;p82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497" name="Google Shape;8497;p82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82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82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82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1" name="Google Shape;8501;p82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502" name="Google Shape;8502;p82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82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82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82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6" name="Google Shape;8506;p82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507" name="Google Shape;8507;p82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82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9" name="Google Shape;8509;p82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510" name="Google Shape;8510;p82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82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82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82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4" name="Google Shape;8514;p82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515" name="Google Shape;8515;p82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82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82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8" name="Google Shape;8518;p82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519" name="Google Shape;8519;p82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82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82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2" name="Google Shape;8522;p82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523" name="Google Shape;8523;p82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82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82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82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82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528" name="Google Shape;8528;p82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82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82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1" name="Google Shape;8531;p82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532" name="Google Shape;8532;p82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82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82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5" name="Google Shape;8535;p82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536" name="Google Shape;8536;p82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82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8" name="Google Shape;8538;p82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539" name="Google Shape;8539;p82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82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82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82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82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4" name="Google Shape;8544;p82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545" name="Google Shape;8545;p82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82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7" name="Google Shape;8547;p82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548" name="Google Shape;8548;p82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82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82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82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2" name="Google Shape;8552;p82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553" name="Google Shape;8553;p82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82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82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82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82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82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82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82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82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2" name="Google Shape;8562;p82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563" name="Google Shape;8563;p82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82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5" name="Google Shape;8565;p82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566" name="Google Shape;8566;p82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82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82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9" name="Google Shape;8569;p82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570" name="Google Shape;8570;p82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82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82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82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4" name="Google Shape;8574;p82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575" name="Google Shape;8575;p82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82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7" name="Google Shape;8577;p82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578" name="Google Shape;8578;p82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82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82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1" name="Google Shape;8581;p82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582" name="Google Shape;8582;p82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82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82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82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6" name="Google Shape;8586;p82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587" name="Google Shape;8587;p82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82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9" name="Google Shape;8589;p82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590" name="Google Shape;8590;p82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82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82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82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4" name="Google Shape;8594;p82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595" name="Google Shape;8595;p82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82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7" name="Google Shape;8597;p82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598" name="Google Shape;8598;p82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82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82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82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82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82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82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5" name="Google Shape;8605;p82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606" name="Google Shape;8606;p82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82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82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82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82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1" name="Google Shape;8611;p82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612" name="Google Shape;8612;p82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82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4" name="Google Shape;8614;p82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615" name="Google Shape;8615;p82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82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82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82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82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82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82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82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82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4" name="Google Shape;8624;p82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625" name="Google Shape;8625;p82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82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82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8" name="Google Shape;8628;p82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629" name="Google Shape;8629;p82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82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82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8632" name="Google Shape;8632;p82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633" name="Google Shape;8633;p82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82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82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82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82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8" name="Google Shape;8638;p82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639" name="Google Shape;8639;p82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82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82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2" name="Google Shape;8642;p82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643" name="Google Shape;8643;p82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82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82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82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7" name="Google Shape;8647;p82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648" name="Google Shape;8648;p82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82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0" name="Google Shape;8650;p82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651" name="Google Shape;8651;p82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82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82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82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82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82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82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8" name="Google Shape;8658;p82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659" name="Google Shape;8659;p82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82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82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2" name="Google Shape;8662;p82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663" name="Google Shape;8663;p82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82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82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82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82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82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82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0" name="Google Shape;8670;p82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671" name="Google Shape;8671;p82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82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82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82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82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6" name="Google Shape;8676;p82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677" name="Google Shape;8677;p82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82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9" name="Google Shape;8679;p82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680" name="Google Shape;8680;p82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82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2" name="Google Shape;8682;p82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683" name="Google Shape;8683;p82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82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82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6" name="Google Shape;8686;p82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687" name="Google Shape;8687;p82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82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82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82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82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2" name="Google Shape;8692;p82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693" name="Google Shape;8693;p82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82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82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6" name="Google Shape;8696;p82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697" name="Google Shape;8697;p82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82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82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82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1" name="Google Shape;8701;p82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702" name="Google Shape;8702;p82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82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82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82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82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82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8" name="Google Shape;8708;p82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709" name="Google Shape;8709;p82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82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1" name="Google Shape;8711;p82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712" name="Google Shape;8712;p82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82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8" name="Google Shape;8718;p83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719" name="Google Shape;8719;p83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720" name="Google Shape;8720;p83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83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83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83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4" name="Google Shape;8724;p83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725" name="Google Shape;8725;p83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83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83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8" name="Google Shape;8728;p83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29" name="Google Shape;8729;p83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730" name="Google Shape;8730;p83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83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2" name="Google Shape;8732;p83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733" name="Google Shape;8733;p83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83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5" name="Google Shape;8735;p83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6" name="Google Shape;8736;p83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737" name="Google Shape;8737;p83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83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83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0" name="Google Shape;8740;p83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1" name="Google Shape;8741;p83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2" name="Google Shape;8742;p83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3" name="Google Shape;8743;p83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4" name="Google Shape;8744;p83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745" name="Google Shape;8745;p83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83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83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83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9" name="Google Shape;8749;p83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750" name="Google Shape;8750;p83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83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2" name="Google Shape;8752;p83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753" name="Google Shape;8753;p83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83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83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6" name="Google Shape;8756;p83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757" name="Google Shape;8757;p83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83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9" name="Google Shape;8759;p83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60" name="Google Shape;8760;p83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761" name="Google Shape;8761;p83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83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83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83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83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66" name="Google Shape;8766;p83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7" name="Google Shape;8767;p83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68" name="Google Shape;8768;p83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769" name="Google Shape;8769;p83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83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83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83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3" name="Google Shape;8773;p83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774" name="Google Shape;8774;p83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83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6" name="Google Shape;8776;p83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7" name="Google Shape;8777;p83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778" name="Google Shape;8778;p83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83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83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83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2" name="Google Shape;8782;p83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3" name="Google Shape;8783;p83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4" name="Google Shape;8784;p83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5" name="Google Shape;8785;p83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786" name="Google Shape;8786;p83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83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8" name="Google Shape;8788;p83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789" name="Google Shape;8789;p83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83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83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92" name="Google Shape;8792;p83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3" name="Google Shape;8793;p83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794" name="Google Shape;8794;p83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83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83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83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83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9" name="Google Shape;8799;p83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800" name="Google Shape;8800;p83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83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83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83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4" name="Google Shape;8804;p83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805" name="Google Shape;8805;p83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83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07" name="Google Shape;8807;p83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08" name="Google Shape;8808;p83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809" name="Google Shape;8809;p83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83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83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2" name="Google Shape;8812;p83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813" name="Google Shape;8813;p83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83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5" name="Google Shape;8815;p83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16" name="Google Shape;8816;p83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817" name="Google Shape;8817;p83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83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83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83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83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83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83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83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5" name="Google Shape;8825;p83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26" name="Google Shape;8826;p83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827" name="Google Shape;8827;p83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83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9" name="Google Shape;8829;p83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830" name="Google Shape;8830;p83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83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83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83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4" name="Google Shape;8834;p83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835" name="Google Shape;8835;p83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83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83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83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9" name="Google Shape;8839;p83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840" name="Google Shape;8840;p83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83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2" name="Google Shape;8842;p83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843" name="Google Shape;8843;p83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83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83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83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7" name="Google Shape;8847;p83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848" name="Google Shape;8848;p83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83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83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83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2" name="Google Shape;8852;p83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853" name="Google Shape;8853;p83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83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83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83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83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83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83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83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83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83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83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83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83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83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83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83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9" name="Google Shape;8869;p83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870" name="Google Shape;8870;p83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83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83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3" name="Google Shape;8873;p83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74" name="Google Shape;8874;p83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875" name="Google Shape;8875;p83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83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83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83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83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0" name="Google Shape;8880;p83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881" name="Google Shape;8881;p83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83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83" name="Google Shape;8883;p83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84" name="Google Shape;8884;p83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885" name="Google Shape;8885;p83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83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83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8" name="Google Shape;8888;p83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889" name="Google Shape;8889;p83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83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83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83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83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4" name="Google Shape;8894;p83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895" name="Google Shape;8895;p83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83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83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83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83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83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83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2" name="Google Shape;8902;p83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903" name="Google Shape;8903;p83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83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83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6" name="Google Shape;8906;p83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907" name="Google Shape;8907;p83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83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83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0" name="Google Shape;8910;p83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911" name="Google Shape;8911;p83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83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83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83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5" name="Google Shape;8915;p83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916" name="Google Shape;8916;p83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83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83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83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83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1" name="Google Shape;8921;p83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922" name="Google Shape;8922;p83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83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4" name="Google Shape;8924;p83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925" name="Google Shape;8925;p83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83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83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83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83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83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83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2" name="Google Shape;8932;p83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933" name="Google Shape;8933;p83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83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83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83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83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83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83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0" name="Google Shape;8940;p83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941" name="Google Shape;8941;p83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83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83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83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83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6" name="Google Shape;8946;p83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947" name="Google Shape;8947;p83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83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83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83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83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83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3" name="Google Shape;8953;p83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954" name="Google Shape;8954;p83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83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83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83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8" name="Google Shape;8958;p83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959" name="Google Shape;8959;p83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83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83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83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83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83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83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83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7" name="Google Shape;8967;p83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968" name="Google Shape;8968;p83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83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83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83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83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3" name="Google Shape;8973;p83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974" name="Google Shape;8974;p83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83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83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83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8" name="Google Shape;8978;p83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979" name="Google Shape;8979;p83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83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83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83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83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4" name="Google Shape;8984;p83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985" name="Google Shape;8985;p83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83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83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83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83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83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83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83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83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83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83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83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7" name="Google Shape;8997;p83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8998" name="Google Shape;8998;p83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83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83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83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83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83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4" name="Google Shape;9004;p83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005" name="Google Shape;9005;p83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83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83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83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83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83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83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2" name="Google Shape;9012;p83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013" name="Google Shape;9013;p83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83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83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16" name="Google Shape;9016;p83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17" name="Google Shape;9017;p83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018" name="Google Shape;9018;p83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83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83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83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2" name="Google Shape;9022;p83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023" name="Google Shape;9023;p83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83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83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83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83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28" name="Google Shape;9028;p83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29" name="Google Shape;9029;p83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030" name="Google Shape;9030;p83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83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83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3" name="Google Shape;9033;p83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034" name="Google Shape;9034;p83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83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83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83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83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83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0" name="Google Shape;9040;p83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041" name="Google Shape;9041;p83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83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83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83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83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83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83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8" name="Google Shape;9048;p83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049" name="Google Shape;9049;p83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83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83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2" name="Google Shape;9052;p83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053" name="Google Shape;9053;p83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83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83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83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83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83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9" name="Google Shape;9059;p83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060" name="Google Shape;9060;p83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83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83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3" name="Google Shape;9063;p83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064" name="Google Shape;9064;p83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83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83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83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068" name="Google Shape;9068;p83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83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83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1" name="Google Shape;9071;p83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072" name="Google Shape;9072;p83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83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83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83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83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83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83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83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0" name="Google Shape;9080;p83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081" name="Google Shape;9081;p83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83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83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83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83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83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83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83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9" name="Google Shape;9089;p83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090" name="Google Shape;9090;p83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83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83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83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094" name="Google Shape;9094;p83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83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83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83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83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83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83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83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2" name="Google Shape;9102;p83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103" name="Google Shape;9103;p83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83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83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83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83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83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83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83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1" name="Google Shape;9111;p83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112" name="Google Shape;9112;p83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83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83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83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6" name="Google Shape;9116;p83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117" name="Google Shape;9117;p83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83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83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83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83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83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83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4" name="Google Shape;9124;p83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125" name="Google Shape;9125;p83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83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83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83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83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83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1" name="Google Shape;9131;p83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132" name="Google Shape;9132;p83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83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83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83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83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7" name="Google Shape;9137;p83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138" name="Google Shape;9138;p83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83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83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1" name="Google Shape;9141;p83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142" name="Google Shape;9142;p83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83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83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83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83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83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83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9" name="Google Shape;9149;p83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150" name="Google Shape;9150;p83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83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83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3" name="Google Shape;9153;p83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154" name="Google Shape;9154;p83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83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83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83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83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9" name="Google Shape;9159;p83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160" name="Google Shape;9160;p83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83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83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83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4" name="Google Shape;9164;p83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165" name="Google Shape;9165;p83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83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83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83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83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0" name="Google Shape;9170;p83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171" name="Google Shape;9171;p83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83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83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83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83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83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83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8" name="Google Shape;9178;p83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179" name="Google Shape;9179;p83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83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83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83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83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83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CURRENT SITUATION</a:t>
            </a:r>
            <a:endParaRPr lang="en-US" dirty="0"/>
          </a:p>
        </p:txBody>
      </p:sp>
      <p:pic>
        <p:nvPicPr>
          <p:cNvPr id="9" name="Picture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099" y="1702339"/>
            <a:ext cx="3638075" cy="2629819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2" y="1702339"/>
            <a:ext cx="3570050" cy="262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64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CURRENT SITUATION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00" y="1682884"/>
            <a:ext cx="3540798" cy="2825237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82884"/>
            <a:ext cx="3929974" cy="282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640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PROBLEM DEFINITION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8291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PROBLEM DEFINITION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00" y="1614792"/>
            <a:ext cx="3813172" cy="26240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191" y="1614792"/>
            <a:ext cx="3920247" cy="262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78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PROBLEM DEFINITION</a:t>
            </a:r>
            <a:endParaRPr lang="en-US" dirty="0"/>
          </a:p>
        </p:txBody>
      </p:sp>
      <p:sp>
        <p:nvSpPr>
          <p:cNvPr id="5" name="Google Shape;383;p50"/>
          <p:cNvSpPr txBox="1">
            <a:spLocks/>
          </p:cNvSpPr>
          <p:nvPr/>
        </p:nvSpPr>
        <p:spPr>
          <a:xfrm>
            <a:off x="2939652" y="1171325"/>
            <a:ext cx="2930700" cy="13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Video is only extracted when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00" y="1964987"/>
            <a:ext cx="2076142" cy="13910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408" y="3356043"/>
            <a:ext cx="2261681" cy="1631815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519" y="1964987"/>
            <a:ext cx="2036606" cy="139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483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1192</Words>
  <Application>Microsoft Office PowerPoint</Application>
  <PresentationFormat>On-screen Show (16:9)</PresentationFormat>
  <Paragraphs>243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62" baseType="lpstr">
      <vt:lpstr>Fira Sans Extra Condensed Light</vt:lpstr>
      <vt:lpstr>Righteous</vt:lpstr>
      <vt:lpstr>Proxima Nova Semibold</vt:lpstr>
      <vt:lpstr>Arvo</vt:lpstr>
      <vt:lpstr>Proxima Nova</vt:lpstr>
      <vt:lpstr>Arial</vt:lpstr>
      <vt:lpstr>Roboto Condensed Light</vt:lpstr>
      <vt:lpstr>Roboto Slab Light</vt:lpstr>
      <vt:lpstr>Roboto Condensed</vt:lpstr>
      <vt:lpstr>Fira Sans Extra Condensed Medium</vt:lpstr>
      <vt:lpstr>Squada One</vt:lpstr>
      <vt:lpstr>Tech Startup by Slidesgo</vt:lpstr>
      <vt:lpstr>SlidesGo Final Pages</vt:lpstr>
      <vt:lpstr>IN-STORE CUSTOMER HEATMAP SYSTEM</vt:lpstr>
      <vt:lpstr>AGENDA</vt:lpstr>
      <vt:lpstr>01. INTRODUCTION</vt:lpstr>
      <vt:lpstr>CURRENT SITUATION</vt:lpstr>
      <vt:lpstr>CURRENT SITUATION</vt:lpstr>
      <vt:lpstr>CURRENT SITUATION</vt:lpstr>
      <vt:lpstr>PROBLEM DEFINITION</vt:lpstr>
      <vt:lpstr>PROBLEM DEFINITION</vt:lpstr>
      <vt:lpstr>PROBLEM DEFINITION</vt:lpstr>
      <vt:lpstr>So what to do to take advantage of the benefits that the camera offers?</vt:lpstr>
      <vt:lpstr>02. PROPOSED SOLUTION</vt:lpstr>
      <vt:lpstr>SOLUTION</vt:lpstr>
      <vt:lpstr>SWOT ANALYSIS</vt:lpstr>
      <vt:lpstr>COMPETITIVE ADVANTAGE</vt:lpstr>
      <vt:lpstr>OUR COMPANY</vt:lpstr>
      <vt:lpstr>INTRODUCTION</vt:lpstr>
      <vt:lpstr>PRODUCT OVERVIEW</vt:lpstr>
      <vt:lpstr>PLANS</vt:lpstr>
      <vt:lpstr>DEMO</vt:lpstr>
      <vt:lpstr>TRACTION</vt:lpstr>
      <vt:lpstr>OUR TEAM</vt:lpstr>
      <vt:lpstr>CASE STUDY</vt:lpstr>
      <vt:lpstr>REVIEWS</vt:lpstr>
      <vt:lpstr>AWARDS</vt:lpstr>
      <vt:lpstr>MARKET SIZE</vt:lpstr>
      <vt:lpstr>TARGET</vt:lpstr>
      <vt:lpstr>COMPETITORS</vt:lpstr>
      <vt:lpstr>BUSINESS MODEL</vt:lpstr>
      <vt:lpstr>TIMING</vt:lpstr>
      <vt:lpstr>PREDICTED GROWTH</vt:lpstr>
      <vt:lpstr>INVESTMENT</vt:lpstr>
      <vt:lpstr>CONTACT</vt:lpstr>
      <vt:lpstr>THANKS</vt:lpstr>
      <vt:lpstr>CREDITS</vt:lpstr>
      <vt:lpstr>Instructions for use</vt:lpstr>
      <vt:lpstr>Fonts &amp; colors used</vt:lpstr>
      <vt:lpstr>PowerPoint Presentation</vt:lpstr>
      <vt:lpstr>PowerPoint Presentation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IN-STORE CUSTOMER HEATMAP SYSTEM</dc:title>
  <cp:lastModifiedBy>Paul Dinh</cp:lastModifiedBy>
  <cp:revision>10</cp:revision>
  <dcterms:modified xsi:type="dcterms:W3CDTF">2019-08-20T13:20:43Z</dcterms:modified>
</cp:coreProperties>
</file>